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63" r:id="rId5"/>
    <p:sldId id="289" r:id="rId6"/>
    <p:sldId id="290" r:id="rId7"/>
    <p:sldId id="286" r:id="rId8"/>
    <p:sldId id="276" r:id="rId9"/>
    <p:sldId id="291" r:id="rId10"/>
    <p:sldId id="292" r:id="rId1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>
        <p:scale>
          <a:sx n="66" d="100"/>
          <a:sy n="66" d="100"/>
        </p:scale>
        <p:origin x="-978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404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2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477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599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77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843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15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345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92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08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57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86481-3C8D-4F81-B48D-958095363BEC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220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95346"/>
            <a:ext cx="591502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tr-TR" sz="5400" b="1" cap="none" spc="0" dirty="0" smtClean="0">
                <a:ln w="2857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Tema </a:t>
            </a:r>
          </a:p>
          <a:p>
            <a:pPr algn="ctr"/>
            <a:r>
              <a:rPr lang="tr-TR" sz="5400" b="1" cap="none" spc="0" dirty="0" smtClean="0">
                <a:ln w="2857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Dinleme </a:t>
            </a:r>
          </a:p>
          <a:p>
            <a:pPr algn="ctr"/>
            <a:r>
              <a:rPr lang="tr-TR" sz="5400" b="1" cap="none" spc="0" dirty="0" smtClean="0">
                <a:ln w="2857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Metni</a:t>
            </a:r>
          </a:p>
          <a:p>
            <a:pPr algn="ctr"/>
            <a:r>
              <a:rPr lang="tr-TR" sz="5400" b="1" dirty="0" smtClean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AFERİN !</a:t>
            </a:r>
            <a:endParaRPr lang="tr-TR" sz="5400" b="1" cap="none" spc="0" dirty="0">
              <a:ln w="2857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0" b="7901"/>
          <a:stretch/>
        </p:blipFill>
        <p:spPr>
          <a:xfrm>
            <a:off x="6057901" y="95346"/>
            <a:ext cx="5843588" cy="6631784"/>
          </a:xfrm>
          <a:prstGeom prst="roundRect">
            <a:avLst>
              <a:gd name="adj" fmla="val 5430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afer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41" y="4333484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t="5470" r="1684" b="11151"/>
          <a:stretch/>
        </p:blipFill>
        <p:spPr>
          <a:xfrm>
            <a:off x="3463425" y="244699"/>
            <a:ext cx="5265150" cy="6396763"/>
          </a:xfrm>
          <a:prstGeom prst="roundRect">
            <a:avLst>
              <a:gd name="adj" fmla="val 4408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5-Nokta Yıldız 3"/>
          <p:cNvSpPr/>
          <p:nvPr/>
        </p:nvSpPr>
        <p:spPr>
          <a:xfrm>
            <a:off x="7871460" y="1409700"/>
            <a:ext cx="457200" cy="415925"/>
          </a:xfrm>
          <a:prstGeom prst="star5">
            <a:avLst>
              <a:gd name="adj" fmla="val 28116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5-Nokta Yıldız 6"/>
          <p:cNvSpPr/>
          <p:nvPr/>
        </p:nvSpPr>
        <p:spPr>
          <a:xfrm>
            <a:off x="7871460" y="1847056"/>
            <a:ext cx="457200" cy="415925"/>
          </a:xfrm>
          <a:prstGeom prst="star5">
            <a:avLst>
              <a:gd name="adj" fmla="val 28116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5-Nokta Yıldız 7"/>
          <p:cNvSpPr/>
          <p:nvPr/>
        </p:nvSpPr>
        <p:spPr>
          <a:xfrm>
            <a:off x="7871460" y="2280444"/>
            <a:ext cx="457200" cy="415925"/>
          </a:xfrm>
          <a:prstGeom prst="star5">
            <a:avLst>
              <a:gd name="adj" fmla="val 28116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5-Nokta Yıldız 8"/>
          <p:cNvSpPr/>
          <p:nvPr/>
        </p:nvSpPr>
        <p:spPr>
          <a:xfrm>
            <a:off x="7871460" y="2713832"/>
            <a:ext cx="457200" cy="415925"/>
          </a:xfrm>
          <a:prstGeom prst="star5">
            <a:avLst>
              <a:gd name="adj" fmla="val 28116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5-Nokta Yıldız 9"/>
          <p:cNvSpPr/>
          <p:nvPr/>
        </p:nvSpPr>
        <p:spPr>
          <a:xfrm>
            <a:off x="7871460" y="3151523"/>
            <a:ext cx="457200" cy="415925"/>
          </a:xfrm>
          <a:prstGeom prst="star5">
            <a:avLst>
              <a:gd name="adj" fmla="val 28116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5-Nokta Yıldız 10"/>
          <p:cNvSpPr/>
          <p:nvPr/>
        </p:nvSpPr>
        <p:spPr>
          <a:xfrm>
            <a:off x="7871460" y="3567448"/>
            <a:ext cx="457200" cy="415925"/>
          </a:xfrm>
          <a:prstGeom prst="star5">
            <a:avLst>
              <a:gd name="adj" fmla="val 28116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5-Nokta Yıldız 11"/>
          <p:cNvSpPr/>
          <p:nvPr/>
        </p:nvSpPr>
        <p:spPr>
          <a:xfrm>
            <a:off x="7871460" y="4129426"/>
            <a:ext cx="457200" cy="415925"/>
          </a:xfrm>
          <a:prstGeom prst="star5">
            <a:avLst>
              <a:gd name="adj" fmla="val 28116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5-Nokta Yıldız 12"/>
          <p:cNvSpPr/>
          <p:nvPr/>
        </p:nvSpPr>
        <p:spPr>
          <a:xfrm>
            <a:off x="7871460" y="4643777"/>
            <a:ext cx="457200" cy="415925"/>
          </a:xfrm>
          <a:prstGeom prst="star5">
            <a:avLst>
              <a:gd name="adj" fmla="val 28116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5-Nokta Yıldız 13"/>
          <p:cNvSpPr/>
          <p:nvPr/>
        </p:nvSpPr>
        <p:spPr>
          <a:xfrm>
            <a:off x="7871460" y="5177481"/>
            <a:ext cx="457200" cy="415925"/>
          </a:xfrm>
          <a:prstGeom prst="star5">
            <a:avLst>
              <a:gd name="adj" fmla="val 28116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954" y="5708650"/>
            <a:ext cx="965670" cy="894664"/>
          </a:xfrm>
          <a:prstGeom prst="rect">
            <a:avLst/>
          </a:prstGeom>
        </p:spPr>
      </p:pic>
      <p:pic>
        <p:nvPicPr>
          <p:cNvPr id="2050" name="Picture 2" descr="C:\Users\MerT\Downloads\pngegg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338" y="1595438"/>
            <a:ext cx="24384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7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24" y="746629"/>
            <a:ext cx="2725552" cy="1980567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75741"/>
          <a:stretch/>
        </p:blipFill>
        <p:spPr>
          <a:xfrm>
            <a:off x="646117" y="3238500"/>
            <a:ext cx="10899766" cy="2921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 b="7830"/>
          <a:stretch/>
        </p:blipFill>
        <p:spPr>
          <a:xfrm>
            <a:off x="315917" y="210405"/>
            <a:ext cx="6862684" cy="64371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fer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585" y="484031"/>
            <a:ext cx="789904" cy="789904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815737" y="1949990"/>
            <a:ext cx="131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aferin</a:t>
            </a:r>
            <a:endParaRPr lang="tr-TR" sz="2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969917" y="2254790"/>
            <a:ext cx="131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Kitabımı</a:t>
            </a:r>
            <a:endParaRPr lang="tr-TR" sz="2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445064" y="2567210"/>
            <a:ext cx="131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aferin</a:t>
            </a:r>
            <a:endParaRPr lang="tr-TR" sz="2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1989644" y="2879630"/>
            <a:ext cx="1477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kardeşimle</a:t>
            </a:r>
            <a:endParaRPr lang="tr-TR" sz="2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2440128" y="3198167"/>
            <a:ext cx="131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aferin</a:t>
            </a:r>
            <a:endParaRPr lang="tr-TR" sz="2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1045668" y="3504470"/>
            <a:ext cx="131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Kediye</a:t>
            </a:r>
            <a:endParaRPr lang="tr-TR" sz="2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3628848" y="3821074"/>
            <a:ext cx="131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aferin</a:t>
            </a:r>
            <a:endParaRPr lang="tr-TR" sz="2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1989644" y="4447847"/>
            <a:ext cx="131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bende</a:t>
            </a:r>
            <a:endParaRPr lang="tr-TR" sz="2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1329969" y="4752256"/>
            <a:ext cx="131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aferin</a:t>
            </a:r>
            <a:endParaRPr lang="tr-TR" sz="2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pic>
        <p:nvPicPr>
          <p:cNvPr id="5123" name="Picture 3" descr="C:\Users\MerT\Downloads\pngwing.co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68" y="1446063"/>
            <a:ext cx="4427538" cy="442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2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1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9" b="77700"/>
          <a:stretch/>
        </p:blipFill>
        <p:spPr>
          <a:xfrm>
            <a:off x="1844632" y="395514"/>
            <a:ext cx="8502735" cy="1955800"/>
          </a:xfrm>
          <a:prstGeom prst="roundRect">
            <a:avLst>
              <a:gd name="adj" fmla="val 0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71" y="2136605"/>
            <a:ext cx="5212459" cy="496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6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2" b="7795"/>
          <a:stretch/>
        </p:blipFill>
        <p:spPr>
          <a:xfrm>
            <a:off x="310857" y="192315"/>
            <a:ext cx="6635428" cy="6473371"/>
          </a:xfrm>
          <a:prstGeom prst="roundRect">
            <a:avLst>
              <a:gd name="adj" fmla="val 0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75" y="3178081"/>
            <a:ext cx="517480" cy="47951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75" y="3562528"/>
            <a:ext cx="517480" cy="47951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75" y="3952781"/>
            <a:ext cx="517480" cy="47951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75" y="4337228"/>
            <a:ext cx="517480" cy="47951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75" y="4746531"/>
            <a:ext cx="517480" cy="479518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75" y="5130978"/>
            <a:ext cx="517480" cy="479518"/>
          </a:xfrm>
          <a:prstGeom prst="rect">
            <a:avLst/>
          </a:prstGeom>
        </p:spPr>
      </p:pic>
      <p:pic>
        <p:nvPicPr>
          <p:cNvPr id="4098" name="Picture 2" descr="C:\Users\MerT\Downloads\pngwing.com (4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81315">
            <a:off x="6501945" y="1450974"/>
            <a:ext cx="6242050" cy="44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5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" b="7680"/>
          <a:stretch/>
        </p:blipFill>
        <p:spPr>
          <a:xfrm>
            <a:off x="5961571" y="131443"/>
            <a:ext cx="5533743" cy="6595114"/>
          </a:xfrm>
          <a:prstGeom prst="roundRect">
            <a:avLst>
              <a:gd name="adj" fmla="val 0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C:\Users\MerT\Downloads\pngegg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32" y="742950"/>
            <a:ext cx="37719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15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7" b="8518"/>
          <a:stretch/>
        </p:blipFill>
        <p:spPr>
          <a:xfrm>
            <a:off x="206050" y="450761"/>
            <a:ext cx="4984135" cy="5880102"/>
          </a:xfrm>
          <a:prstGeom prst="roundRect">
            <a:avLst>
              <a:gd name="adj" fmla="val 4408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 r="-6" b="11514"/>
          <a:stretch/>
        </p:blipFill>
        <p:spPr>
          <a:xfrm>
            <a:off x="5389032" y="450761"/>
            <a:ext cx="5063981" cy="5880102"/>
          </a:xfrm>
          <a:prstGeom prst="roundRect">
            <a:avLst>
              <a:gd name="adj" fmla="val 4408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MerT\Downloads\pngegg (16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2" y="4344034"/>
            <a:ext cx="2203904" cy="168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2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4492" r="3629" b="7670"/>
          <a:stretch/>
        </p:blipFill>
        <p:spPr>
          <a:xfrm>
            <a:off x="1815922" y="287166"/>
            <a:ext cx="4765183" cy="6283667"/>
          </a:xfrm>
          <a:prstGeom prst="roundRect">
            <a:avLst>
              <a:gd name="adj" fmla="val 4408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5264" r="3499" b="8609"/>
          <a:stretch/>
        </p:blipFill>
        <p:spPr>
          <a:xfrm>
            <a:off x="6941714" y="287167"/>
            <a:ext cx="4868214" cy="6283666"/>
          </a:xfrm>
          <a:prstGeom prst="roundRect">
            <a:avLst>
              <a:gd name="adj" fmla="val 439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Metin kutusu 14"/>
          <p:cNvSpPr txBox="1"/>
          <p:nvPr/>
        </p:nvSpPr>
        <p:spPr>
          <a:xfrm>
            <a:off x="2211977" y="4037870"/>
            <a:ext cx="4310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Çocuk, havuç ve domatesi seviyor.</a:t>
            </a:r>
            <a:endParaRPr lang="tr-TR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2165960" y="4956187"/>
            <a:ext cx="4310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Çocuğun sevdiği meyveler, elma ve şeftalidir.</a:t>
            </a:r>
            <a:endParaRPr lang="tr-TR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2165959" y="5862947"/>
            <a:ext cx="4310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Bence oynanmaz, çünkü oyun oynamak için dinç ve güçlü olmak gerekir.</a:t>
            </a:r>
            <a:endParaRPr lang="tr-TR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7356384" y="777598"/>
            <a:ext cx="4310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Şiirin konusu oyundur.</a:t>
            </a:r>
            <a:endParaRPr lang="tr-TR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7358711" y="1774548"/>
            <a:ext cx="4310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…</a:t>
            </a:r>
            <a:endParaRPr lang="tr-TR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20" name="Metin kutusu 19"/>
          <p:cNvSpPr txBox="1"/>
          <p:nvPr/>
        </p:nvSpPr>
        <p:spPr>
          <a:xfrm>
            <a:off x="7356384" y="2917548"/>
            <a:ext cx="4310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Besin - oyun - sebze </a:t>
            </a:r>
            <a:endParaRPr lang="tr-TR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7356384" y="5772330"/>
            <a:ext cx="4310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Taşınmıyor muyuz? Yeni evime gidiyorum işte.</a:t>
            </a:r>
            <a:endParaRPr lang="tr-TR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71192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5883" r="3378" b="9470"/>
          <a:stretch/>
        </p:blipFill>
        <p:spPr>
          <a:xfrm>
            <a:off x="1790163" y="287167"/>
            <a:ext cx="4906852" cy="6286594"/>
          </a:xfrm>
          <a:prstGeom prst="roundRect">
            <a:avLst>
              <a:gd name="adj" fmla="val 4408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5268" r="2327" b="10290"/>
          <a:stretch/>
        </p:blipFill>
        <p:spPr>
          <a:xfrm>
            <a:off x="6954592" y="287167"/>
            <a:ext cx="4971245" cy="6286594"/>
          </a:xfrm>
          <a:prstGeom prst="roundRect">
            <a:avLst>
              <a:gd name="adj" fmla="val 439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Metin kutusu 5"/>
          <p:cNvSpPr txBox="1"/>
          <p:nvPr/>
        </p:nvSpPr>
        <p:spPr>
          <a:xfrm>
            <a:off x="4485917" y="803325"/>
            <a:ext cx="343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.</a:t>
            </a:r>
            <a:endParaRPr lang="tr-TR" sz="28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909530" y="1078387"/>
            <a:ext cx="343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,</a:t>
            </a:r>
            <a:endParaRPr lang="tr-TR" sz="28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5762268" y="1087913"/>
            <a:ext cx="343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.</a:t>
            </a:r>
            <a:endParaRPr lang="tr-TR" sz="28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4852991" y="1468588"/>
            <a:ext cx="343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?</a:t>
            </a:r>
            <a:endParaRPr lang="tr-TR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2720898" y="1637043"/>
            <a:ext cx="343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,</a:t>
            </a:r>
            <a:endParaRPr lang="tr-TR" sz="28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4537326" y="1651332"/>
            <a:ext cx="343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.</a:t>
            </a:r>
            <a:endParaRPr lang="tr-TR" sz="28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4713718" y="2030562"/>
            <a:ext cx="343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?</a:t>
            </a:r>
            <a:endParaRPr lang="tr-TR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4342865" y="2211565"/>
            <a:ext cx="343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.</a:t>
            </a:r>
            <a:endParaRPr lang="tr-TR" sz="28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2057399" y="4009885"/>
            <a:ext cx="463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Babam Ankara’dan bu sabah geldi.</a:t>
            </a:r>
            <a:endParaRPr lang="tr-TR" sz="2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2057400" y="5002410"/>
            <a:ext cx="463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Masanın üzerinde birçok kitap vardı.</a:t>
            </a:r>
            <a:endParaRPr lang="tr-TR" sz="2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2057399" y="6034780"/>
            <a:ext cx="4639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KB Dik Temel Abece" pitchFamily="2" charset="-94"/>
              </a:rPr>
              <a:t>Geçen yıl Kurban Bayramı’nda köye gittik.</a:t>
            </a:r>
            <a:endParaRPr lang="tr-TR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TKB Dik Temel Abece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37465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87</Words>
  <Application>Microsoft Office PowerPoint</Application>
  <PresentationFormat>Özel</PresentationFormat>
  <Paragraphs>31</Paragraphs>
  <Slides>10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1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SolidShare.Net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esma</dc:creator>
  <cp:lastModifiedBy>Windows Kullanıcısı</cp:lastModifiedBy>
  <cp:revision>60</cp:revision>
  <dcterms:created xsi:type="dcterms:W3CDTF">2018-09-17T21:32:59Z</dcterms:created>
  <dcterms:modified xsi:type="dcterms:W3CDTF">2020-10-05T21:31:11Z</dcterms:modified>
</cp:coreProperties>
</file>