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57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9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imestableslearning.com/TR/8-ler-carpim-tablosu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imestableslearning.com/TR/9-lar-carpim-tablosu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imestableslearning.com/TR/10-lar-carpim-tablosu" TargetMode="Externa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imestableslearning.com/TR/carpim-tablosu-matrisi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imestableslearning.com/TR/6-lar-carpim-tablosu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imestableslearning.com/TR/7-ler-carpim-tablosu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3" y="-5845"/>
            <a:ext cx="6991350" cy="1265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96" y="1286522"/>
            <a:ext cx="1456444" cy="137183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894" y="1392382"/>
            <a:ext cx="8623767" cy="963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73" y="2906477"/>
            <a:ext cx="6257925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977" y="2906477"/>
            <a:ext cx="4903933" cy="3439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1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45" y="980231"/>
            <a:ext cx="6227631" cy="54784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882" y="1035847"/>
            <a:ext cx="2382757" cy="542282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294" y="0"/>
            <a:ext cx="828675" cy="8001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029882" y="215384"/>
            <a:ext cx="202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Yavuz Bagis Dik Temel" panose="020F0503040000020004" pitchFamily="34" charset="-94"/>
              </a:rPr>
              <a:t>ÇALIŞMA KİTABI</a:t>
            </a:r>
          </a:p>
        </p:txBody>
      </p:sp>
    </p:spTree>
    <p:extLst>
      <p:ext uri="{BB962C8B-B14F-4D97-AF65-F5344CB8AC3E}">
        <p14:creationId xmlns:p14="http://schemas.microsoft.com/office/powerpoint/2010/main" val="28731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2" y="726321"/>
            <a:ext cx="6633023" cy="55600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713" y="386528"/>
            <a:ext cx="3418439" cy="57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4" y="0"/>
            <a:ext cx="8953500" cy="1228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65" y="1612311"/>
            <a:ext cx="4827805" cy="43482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874" y="907015"/>
            <a:ext cx="2936969" cy="433661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941" y="5500915"/>
            <a:ext cx="5301867" cy="96528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90161" y="6354148"/>
            <a:ext cx="7262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6"/>
              </a:rPr>
              <a:t>https://timestableslearning.com/TR/8-ler-carpim-tablosu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12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9" y="468361"/>
            <a:ext cx="6633023" cy="556003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698" y="237170"/>
            <a:ext cx="2645893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73" y="150812"/>
            <a:ext cx="8905875" cy="14763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05" y="1131227"/>
            <a:ext cx="4775200" cy="43595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448" y="320145"/>
            <a:ext cx="2683051" cy="43196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055" y="4930611"/>
            <a:ext cx="6660444" cy="112023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33777" y="6147165"/>
            <a:ext cx="681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6"/>
              </a:rPr>
              <a:t>https://timestableslearning.com/TR/9-lar-carpim-tablosu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50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77" y="355472"/>
            <a:ext cx="6633023" cy="556003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23" y="518231"/>
            <a:ext cx="3598687" cy="57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3" y="98778"/>
            <a:ext cx="8677275" cy="1219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56" y="1543661"/>
            <a:ext cx="4781199" cy="4335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385" y="1317978"/>
            <a:ext cx="3204105" cy="478731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715909" y="6237883"/>
            <a:ext cx="711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5"/>
              </a:rPr>
              <a:t>https://timestableslearning.com/TR/10-lar-carpim-tablosu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3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49" y="188897"/>
            <a:ext cx="3074107" cy="60286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99" y="423205"/>
            <a:ext cx="6633023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55" y="0"/>
            <a:ext cx="6400800" cy="6762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25" y="825674"/>
            <a:ext cx="9087908" cy="580090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464" y="197024"/>
            <a:ext cx="733425" cy="6286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974668" y="338137"/>
            <a:ext cx="186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Lucida Console" panose="020B0609040504020204" pitchFamily="49" charset="0"/>
              </a:rPr>
              <a:t>DERS KİTABI</a:t>
            </a:r>
            <a:endParaRPr lang="tr-TR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55" y="0"/>
            <a:ext cx="6400800" cy="6762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0" y="900641"/>
            <a:ext cx="11019897" cy="57936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0532" y="159808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238045" y="3940261"/>
            <a:ext cx="406399" cy="428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1805692"/>
            <a:ext cx="8570308" cy="47873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314" y="3386225"/>
            <a:ext cx="1493197" cy="948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229" y="0"/>
            <a:ext cx="10106025" cy="143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205" y="4901236"/>
            <a:ext cx="1550379" cy="1259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057" y="2045708"/>
            <a:ext cx="1754686" cy="774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88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55" y="79022"/>
            <a:ext cx="6401355" cy="67671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1" y="1357488"/>
            <a:ext cx="10742435" cy="52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9" y="124178"/>
            <a:ext cx="11288889" cy="6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714374"/>
            <a:ext cx="10742260" cy="56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23911" y="1806222"/>
            <a:ext cx="7947377" cy="378565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latin typeface="Bahnschrift Condensed" panose="020B0502040204020203" pitchFamily="34" charset="0"/>
              </a:rPr>
              <a:t>Muammer TURAN</a:t>
            </a:r>
          </a:p>
          <a:p>
            <a:pPr algn="ctr"/>
            <a:r>
              <a:rPr lang="tr-TR" sz="6000" b="1" dirty="0" smtClean="0">
                <a:latin typeface="Bahnschrift Condensed" panose="020B0502040204020203" pitchFamily="34" charset="0"/>
              </a:rPr>
              <a:t>Mehmet Akif İnan İlkokulu</a:t>
            </a:r>
          </a:p>
          <a:p>
            <a:pPr algn="ctr"/>
            <a:r>
              <a:rPr lang="tr-TR" sz="6000" b="1" dirty="0" smtClean="0">
                <a:latin typeface="Bahnschrift Condensed" panose="020B0502040204020203" pitchFamily="34" charset="0"/>
              </a:rPr>
              <a:t>3.C Sınıfı</a:t>
            </a:r>
          </a:p>
          <a:p>
            <a:pPr algn="ctr"/>
            <a:r>
              <a:rPr lang="tr-TR" sz="6000" b="1" dirty="0" smtClean="0">
                <a:latin typeface="Bahnschrift Condensed" panose="020B0502040204020203" pitchFamily="34" charset="0"/>
              </a:rPr>
              <a:t>ORDU</a:t>
            </a:r>
            <a:endParaRPr lang="tr-TR" sz="60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32" y="-174889"/>
            <a:ext cx="9696980" cy="665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465" y="1154295"/>
            <a:ext cx="1913511" cy="17714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938" y="4275836"/>
            <a:ext cx="2306566" cy="1563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Dikdörtgen 10"/>
          <p:cNvSpPr/>
          <p:nvPr/>
        </p:nvSpPr>
        <p:spPr>
          <a:xfrm>
            <a:off x="4992547" y="6436311"/>
            <a:ext cx="7199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5"/>
              </a:rPr>
              <a:t>https://timestableslearning.com/TR/carpim-tablosu-matrisi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24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9" y="184150"/>
            <a:ext cx="5038725" cy="1409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" y="2145064"/>
            <a:ext cx="4500387" cy="412318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932" y="819679"/>
            <a:ext cx="6625992" cy="55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464784"/>
            <a:ext cx="3902698" cy="3177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9" y="401925"/>
            <a:ext cx="4913212" cy="4267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986" y="5486400"/>
            <a:ext cx="924097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5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20" y="395818"/>
            <a:ext cx="4975931" cy="44079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266" y="266144"/>
            <a:ext cx="3587706" cy="466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98" y="5157258"/>
            <a:ext cx="8686800" cy="981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4881" y="5271557"/>
            <a:ext cx="1952625" cy="75247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750197" y="6261905"/>
            <a:ext cx="6417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C00000"/>
                </a:solidFill>
                <a:hlinkClick r:id="rId6"/>
              </a:rPr>
              <a:t>https://timestableslearning.com/TR/6-lar-carpim-tablosu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00" y="819034"/>
            <a:ext cx="3545327" cy="56697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59" y="636118"/>
            <a:ext cx="6626926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3" y="0"/>
            <a:ext cx="9330521" cy="137663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43" y="1617925"/>
            <a:ext cx="4414052" cy="3691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184" y="907340"/>
            <a:ext cx="2809875" cy="4286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312" y="5309118"/>
            <a:ext cx="6132651" cy="109416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552804" y="6403278"/>
            <a:ext cx="696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6"/>
              </a:rPr>
              <a:t>https://timestableslearning.com/TR/7-ler-carpim-tablosu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73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0" y="296119"/>
            <a:ext cx="6964344" cy="62338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419" y="296119"/>
            <a:ext cx="828675" cy="8001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8992022" y="696169"/>
            <a:ext cx="192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Yavuz Bagis Dik Temel" panose="020F0503040000020004" pitchFamily="34" charset="-94"/>
              </a:rPr>
              <a:t>ÇALIŞMA KİTABI</a:t>
            </a:r>
            <a:endParaRPr lang="tr-TR" sz="1600" b="1" dirty="0">
              <a:solidFill>
                <a:srgbClr val="FF0000"/>
              </a:solidFill>
              <a:latin typeface="Yavuz Bagis Dik Temel" panose="020F0503040000020004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850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1033</TotalTime>
  <Words>33</Words>
  <Application>Microsoft Office PowerPoint</Application>
  <PresentationFormat>Geniş ekran</PresentationFormat>
  <Paragraphs>13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Bahnschrift Condensed</vt:lpstr>
      <vt:lpstr>Century Gothic</vt:lpstr>
      <vt:lpstr>Lucida Console</vt:lpstr>
      <vt:lpstr>Yavuz Bagis Dik Temel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24</cp:revision>
  <dcterms:created xsi:type="dcterms:W3CDTF">2020-12-13T20:08:04Z</dcterms:created>
  <dcterms:modified xsi:type="dcterms:W3CDTF">2020-12-24T15:35:41Z</dcterms:modified>
</cp:coreProperties>
</file>