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14FDD4-A349-47BB-BCED-D1CE78C71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17F1B07-B684-4B71-A1DA-9A2C8C0CC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69C0EA6-238D-4D74-B680-FB195E98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AB7-94D0-4DB7-B8B3-0AE91E153EC6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2B6338-9AFE-4F05-BD13-CCB2007FD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1D21ED-586F-4A86-BAD6-C62730FF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81AE-830A-406D-B474-11F58D7D3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97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DDC28E-A7E7-45C3-933C-9E5E086F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6F98C1-1178-4041-ABE8-3D02680C4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D76BFA-1649-4945-8ACF-3AB09699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AB7-94D0-4DB7-B8B3-0AE91E153EC6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E17909-FBDD-4944-BB15-6CFC5D7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170BE0-6D6E-43F1-8EF0-C719C5C6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81AE-830A-406D-B474-11F58D7D3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33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FB5BAB2-EDD0-4974-9DC9-1E613659D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0DCB5B4-ECB9-475D-BB41-DE049180D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4D0291-DD39-48BD-8A7A-1D9342C5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AB7-94D0-4DB7-B8B3-0AE91E153EC6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117492-DB51-45AA-91B7-20329FB5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EBDC1A-99D4-4727-95DF-4F5C479A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81AE-830A-406D-B474-11F58D7D3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04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454BB1-9081-443F-9D68-E061B117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AC186E-A89F-49C9-BCD7-21680AAFF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A17428-B19E-4B98-87C2-3F4F6645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AB7-94D0-4DB7-B8B3-0AE91E153EC6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78593A-E2A7-4716-9B20-5BC22409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EF4101-D7B1-48C8-A9B4-B967EAE2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81AE-830A-406D-B474-11F58D7D3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52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A6819F-3DE6-44F9-810D-3D7FDF42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00FDEFA-17B5-4132-931C-3EC71B2AB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E064EB-02B9-448F-BFB4-0BAF3E4F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AB7-94D0-4DB7-B8B3-0AE91E153EC6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B684FA-F33B-43A1-9141-D19CEB42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52DE70-BD9D-4A2F-8BA5-BD81033E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81AE-830A-406D-B474-11F58D7D3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86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867F37-02CD-4491-A57A-0F05FACA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F73F3F-EBCD-4737-9795-266E52267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B7007E9-B628-446D-8A6B-FACBF0142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D5F1575-8378-41F2-B662-6778BC94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AB7-94D0-4DB7-B8B3-0AE91E153EC6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20BCD53-12AA-43A9-9FE6-A828D178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DE797FC-CC81-418C-A768-C0EA725F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81AE-830A-406D-B474-11F58D7D3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68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9604C-CE78-4C26-BC20-A168FB35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B3C25E-EA72-4676-A7E5-86CE14A20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24C9736-0606-4BE2-B224-0976C957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31A3B7C-C6D2-4C0B-A551-07CB0185A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A0A4B19-0216-4456-9EBD-FC2088C17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6E48BE-BF4D-4811-90AE-2990D140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AB7-94D0-4DB7-B8B3-0AE91E153EC6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33B3EE3-4751-4F43-B3B5-93C234F8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C1B96CE-BDAC-4BA5-89E2-DE8EA47E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81AE-830A-406D-B474-11F58D7D3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1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7AA9A7-983C-487F-949B-B450677A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805EA8A-6CFE-413D-A4C6-D89B7559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AB7-94D0-4DB7-B8B3-0AE91E153EC6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143E18D-2BA0-49CB-8521-C889E50E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16C9C2D-7BFA-4871-AFAA-A04B6506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81AE-830A-406D-B474-11F58D7D3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7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B313BEC-620F-45A5-93CD-27A49ED4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AB7-94D0-4DB7-B8B3-0AE91E153EC6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0469804-24A4-4D34-B624-AB1D84A01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38C2047-CEBB-4C63-AB47-30BB4CB6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81AE-830A-406D-B474-11F58D7D3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85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BC0B36-582D-43D3-8EB0-898E0EDB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6F39D0-A698-4E18-A884-E0847A9A6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F73BE9D-F943-4379-9E41-8398DBC38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D396798-673A-41A2-9D63-9B474C50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AB7-94D0-4DB7-B8B3-0AE91E153EC6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B7A414-CA67-4EAE-A2E6-7F0D51B4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0F51A5B-36CA-4285-821D-D8CDAD3F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81AE-830A-406D-B474-11F58D7D3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6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7C5556-FDC1-4CEE-AA14-31B2E879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C40926F-CF3B-44F7-9484-D82032D0F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159D9AA-1F49-4A59-9408-2D7B97665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958B6CE-BD2E-4DE7-8D1B-A8744C63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7AB7-94D0-4DB7-B8B3-0AE91E153EC6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03BEE9-3862-4B05-A934-DB534691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4FC62CD-BDBE-41EF-B478-E6F85684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81AE-830A-406D-B474-11F58D7D3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48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FA70C7F-337B-4C24-9B52-131B826E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DF04B84-D5D8-4B1E-B4DE-19A0042E4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0777EB-0D83-4E1E-B957-0A6224A3C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7AB7-94D0-4DB7-B8B3-0AE91E153EC6}" type="datetimeFigureOut">
              <a:rPr lang="tr-TR" smtClean="0"/>
              <a:t>22.01.2021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CA3E9F-452D-472B-90D2-F0D4433EE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F28939-AF3E-44BE-9DA5-072441745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81AE-830A-406D-B474-11F58D7D3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00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0DFF65-9BB1-4EFE-8664-29847902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r>
              <a:rPr lang="tr-TR" sz="3600" dirty="0"/>
              <a:t>Merhabalar, çalışmamı indirdiğiniz için teşekkür ederim.</a:t>
            </a:r>
            <a:br>
              <a:rPr lang="tr-TR" sz="3600" dirty="0"/>
            </a:br>
            <a:br>
              <a:rPr lang="tr-TR" sz="3600" dirty="0"/>
            </a:br>
            <a:r>
              <a:rPr lang="tr-TR" sz="3600" dirty="0"/>
              <a:t>Bütün ilkokul kademesi olmak üzere özellikle 4.sınıf paylaşımlarında bulunacağım. </a:t>
            </a:r>
            <a:br>
              <a:rPr lang="tr-TR" sz="3600" dirty="0"/>
            </a:br>
            <a:br>
              <a:rPr lang="tr-TR" sz="3600" dirty="0"/>
            </a:br>
            <a:r>
              <a:rPr lang="tr-TR" sz="3600" dirty="0"/>
              <a:t>Beni </a:t>
            </a:r>
            <a:r>
              <a:rPr lang="tr-TR" sz="3600" dirty="0" err="1"/>
              <a:t>Instagram’dan</a:t>
            </a:r>
            <a:r>
              <a:rPr lang="tr-TR" sz="3600" dirty="0"/>
              <a:t> takip edebilirsiniz.</a:t>
            </a:r>
            <a:br>
              <a:rPr lang="tr-TR" sz="3600" dirty="0"/>
            </a:br>
            <a:br>
              <a:rPr lang="tr-TR" sz="3600" dirty="0"/>
            </a:br>
            <a:r>
              <a:rPr lang="tr-TR" sz="3600" dirty="0"/>
              <a:t>@bilgehanogretmen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3BEBC37E-9068-46F6-AB7B-2491837AC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57" y="2542477"/>
            <a:ext cx="3990355" cy="39903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4869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76EAED69-242C-4A94-B792-081B1722EE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2"/>
          <a:stretch>
            <a:fillRect/>
          </a:stretch>
        </p:blipFill>
        <p:spPr bwMode="auto">
          <a:xfrm>
            <a:off x="1507496" y="389890"/>
            <a:ext cx="2348865" cy="6268720"/>
          </a:xfrm>
          <a:prstGeom prst="rect">
            <a:avLst/>
          </a:prstGeom>
          <a:noFill/>
          <a:ln w="38100" cmpd="sng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600000" rev="0"/>
            </a:camera>
            <a:lightRig rig="threePt" dir="t"/>
          </a:scene3d>
        </p:spPr>
      </p:pic>
      <p:sp>
        <p:nvSpPr>
          <p:cNvPr id="9" name="Metin Kutusu 2">
            <a:extLst>
              <a:ext uri="{FF2B5EF4-FFF2-40B4-BE49-F238E27FC236}">
                <a16:creationId xmlns:a16="http://schemas.microsoft.com/office/drawing/2014/main" id="{C211B98E-0385-402A-B6AB-EA3FFB0B2A1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51890" y="3241357"/>
            <a:ext cx="989965" cy="3759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YAPIŞTIR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2">
            <a:extLst>
              <a:ext uri="{FF2B5EF4-FFF2-40B4-BE49-F238E27FC236}">
                <a16:creationId xmlns:a16="http://schemas.microsoft.com/office/drawing/2014/main" id="{65491547-4C69-427F-BCC1-D6D3065C8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383" y="389890"/>
            <a:ext cx="3783330" cy="6400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 Baykuş’un Okudukları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80CADB98-893D-47B7-AA18-41B2F6B7F7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1"/>
          <a:stretch/>
        </p:blipFill>
        <p:spPr bwMode="auto">
          <a:xfrm>
            <a:off x="8904287" y="389890"/>
            <a:ext cx="2364105" cy="6305550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Metin Kutusu 2">
            <a:extLst>
              <a:ext uri="{FF2B5EF4-FFF2-40B4-BE49-F238E27FC236}">
                <a16:creationId xmlns:a16="http://schemas.microsoft.com/office/drawing/2014/main" id="{8DB59856-5CAB-4CD3-89EA-1134A9DB064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016242" y="3241039"/>
            <a:ext cx="989965" cy="3759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YAPIŞTIR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6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68</Words>
  <Application>Microsoft Office PowerPoint</Application>
  <PresentationFormat>Geniş ekran</PresentationFormat>
  <Paragraphs>19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Merhabalar, çalışmamı indirdiğiniz için teşekkür ederim.  Bütün ilkokul kademesi olmak üzere özellikle 4.sınıf paylaşımlarında bulunacağım.   Beni Instagram’dan takip edebilirsiniz.  @bilgehanogretmen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Ayten Bilgehan Pak</dc:creator>
  <cp:lastModifiedBy>Ayten Bilgehan Pak</cp:lastModifiedBy>
  <cp:revision>3</cp:revision>
  <dcterms:created xsi:type="dcterms:W3CDTF">2020-09-12T16:49:24Z</dcterms:created>
  <dcterms:modified xsi:type="dcterms:W3CDTF">2021-01-22T20:19:42Z</dcterms:modified>
</cp:coreProperties>
</file>