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57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91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9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88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51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94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02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92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39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59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0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19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ZAMANI ÖLÇME PROBLEMLERİ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90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5. Her ay 6 kitap okuyan Sıla, 3 yılda kaç kitap okur?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92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 5:</a:t>
            </a:r>
            <a:br>
              <a:rPr lang="tr-TR" dirty="0" smtClean="0"/>
            </a:br>
            <a:r>
              <a:rPr lang="tr-TR" dirty="0" smtClean="0"/>
              <a:t>1 yılda 12 ay vardır.</a:t>
            </a:r>
            <a:br>
              <a:rPr lang="tr-TR" dirty="0" smtClean="0"/>
            </a:br>
            <a:r>
              <a:rPr lang="tr-TR" dirty="0" smtClean="0"/>
              <a:t>1 yılda 6*12= 72 kitap okur.</a:t>
            </a:r>
            <a:br>
              <a:rPr lang="tr-TR" dirty="0" smtClean="0"/>
            </a:br>
            <a:r>
              <a:rPr lang="tr-TR" dirty="0" smtClean="0"/>
              <a:t>3 yılda 72*3=216 kitap okur.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143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6. 4 saatin 3 bölü 5’i kaçtır?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969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 6:</a:t>
            </a:r>
            <a:br>
              <a:rPr lang="tr-TR" dirty="0" smtClean="0"/>
            </a:br>
            <a:r>
              <a:rPr lang="tr-TR" dirty="0" smtClean="0"/>
              <a:t>1 sat 60 dakika,4 saat 4*60=240 dakikadır.</a:t>
            </a:r>
            <a:br>
              <a:rPr lang="tr-TR" dirty="0" smtClean="0"/>
            </a:br>
            <a:r>
              <a:rPr lang="tr-TR" dirty="0" smtClean="0"/>
              <a:t>240:5=48  48*3=144 dakika =)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760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7. 5 saat 17  dakika, kaç dakika eder?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966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 7:</a:t>
            </a:r>
            <a:br>
              <a:rPr lang="tr-TR" dirty="0" smtClean="0"/>
            </a:br>
            <a:r>
              <a:rPr lang="tr-TR" dirty="0" smtClean="0"/>
              <a:t>5 saat 5*60=300 dakikadır. </a:t>
            </a:r>
            <a:br>
              <a:rPr lang="tr-TR" dirty="0" smtClean="0"/>
            </a:br>
            <a:r>
              <a:rPr lang="tr-TR" dirty="0" smtClean="0"/>
              <a:t>300+17= 317 dakika olur.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885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1.Saat 13.35’de yola çıkan Murat, 1 saat 20 dakika yürüyüş yapıyor. Yürüyüşü bittiğinde saat kaç olur?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70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ÇÖZÜM 1:</a:t>
            </a:r>
            <a:br>
              <a:rPr lang="tr-TR" dirty="0" smtClean="0"/>
            </a:br>
            <a:r>
              <a:rPr lang="tr-TR" dirty="0" smtClean="0"/>
              <a:t>13.35 +1.20=14.55 olur =)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94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2. Öğleden önce saat 11.30’un öğleden sonra 2 saat fazlası kaçtır?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6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 2:</a:t>
            </a:r>
            <a:br>
              <a:rPr lang="tr-TR" dirty="0" smtClean="0"/>
            </a:br>
            <a:r>
              <a:rPr lang="tr-TR" dirty="0" smtClean="0"/>
              <a:t>11.30 öğleden sonra 11+12=23</a:t>
            </a:r>
            <a:br>
              <a:rPr lang="tr-TR" dirty="0" smtClean="0"/>
            </a:br>
            <a:r>
              <a:rPr lang="tr-TR" dirty="0" smtClean="0"/>
              <a:t>23.30 demektir.</a:t>
            </a:r>
            <a:br>
              <a:rPr lang="tr-TR" dirty="0" smtClean="0"/>
            </a:br>
            <a:r>
              <a:rPr lang="tr-TR" dirty="0" smtClean="0"/>
              <a:t>2 saat sonrası ise  1.30 olur =)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8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3. Zeynep, 1 saat 40 dakika dışarıda oyun oynamıştır. Eve geldiğinde saat 15.00 olduğuna göre, Zeynep kaçta sokağa çıkmıştır?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4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ÇÖZÜM 3:</a:t>
            </a:r>
            <a:br>
              <a:rPr lang="tr-TR" dirty="0" smtClean="0"/>
            </a:br>
            <a:r>
              <a:rPr lang="tr-TR" dirty="0" smtClean="0"/>
              <a:t>15.00-1.40=</a:t>
            </a:r>
            <a:br>
              <a:rPr lang="tr-TR" dirty="0" smtClean="0"/>
            </a:br>
            <a:r>
              <a:rPr lang="tr-TR" dirty="0" smtClean="0"/>
              <a:t>dakika için bir saat alıyoruz.</a:t>
            </a:r>
            <a:br>
              <a:rPr lang="tr-TR" dirty="0" smtClean="0"/>
            </a:br>
            <a:r>
              <a:rPr lang="tr-TR" dirty="0" smtClean="0"/>
              <a:t>60 dakika – 40 dakika= 20 dakika</a:t>
            </a:r>
            <a:br>
              <a:rPr lang="tr-TR" dirty="0" smtClean="0"/>
            </a:br>
            <a:r>
              <a:rPr lang="tr-TR" dirty="0" smtClean="0"/>
              <a:t>Saat 14 – 1 saat = 13</a:t>
            </a:r>
            <a:br>
              <a:rPr lang="tr-TR" dirty="0" smtClean="0"/>
            </a:br>
            <a:r>
              <a:rPr lang="tr-TR" dirty="0" smtClean="0"/>
              <a:t>sonuç olarak 13.20’de Zeynep dışarı çıkmıştır.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86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4. Haftada 3 saat spor yapan Merve, yılda kaç saat spor yapar?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387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 yıl 52 haftadır.</a:t>
            </a:r>
            <a:br>
              <a:rPr lang="tr-TR" dirty="0" smtClean="0"/>
            </a:br>
            <a:r>
              <a:rPr lang="tr-TR" dirty="0" smtClean="0"/>
              <a:t>3 yıl a</a:t>
            </a:r>
            <a:br>
              <a:rPr lang="tr-TR" dirty="0" smtClean="0"/>
            </a:br>
            <a:r>
              <a:rPr lang="tr-TR" dirty="0" smtClean="0"/>
              <a:t>52 *3= 156 saat =)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50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132</Words>
  <Application>Microsoft Office PowerPoint</Application>
  <PresentationFormat>Ekran Gösterisi 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ZAMANI ÖLÇME PROBLEMLERİ</vt:lpstr>
      <vt:lpstr>1.Saat 13.35’de yola çıkan Murat, 1 saat 20 dakika yürüyüş yapıyor. Yürüyüşü bittiğinde saat kaç olur?</vt:lpstr>
      <vt:lpstr>ÇÖZÜM 1: 13.35 +1.20=14.55 olur =)</vt:lpstr>
      <vt:lpstr>2. Öğleden önce saat 11.30’un öğleden sonra 2 saat fazlası kaçtır?</vt:lpstr>
      <vt:lpstr>ÇÖZÜM 2: 11.30 öğleden sonra 11+12=23 23.30 demektir. 2 saat sonrası ise  1.30 olur =)</vt:lpstr>
      <vt:lpstr>3. Zeynep, 1 saat 40 dakika dışarıda oyun oynamıştır. Eve geldiğinde saat 15.00 olduğuna göre, Zeynep kaçta sokağa çıkmıştır?</vt:lpstr>
      <vt:lpstr>ÇÖZÜM 3: 15.00-1.40= dakika için bir saat alıyoruz. 60 dakika – 40 dakika= 20 dakika Saat 14 – 1 saat = 13 sonuç olarak 13.20’de Zeynep dışarı çıkmıştır.</vt:lpstr>
      <vt:lpstr>4. Haftada 3 saat spor yapan Merve, yılda kaç saat spor yapar?</vt:lpstr>
      <vt:lpstr>1 yıl 52 haftadır. 3 yıl a 52 *3= 156 saat =)</vt:lpstr>
      <vt:lpstr>5. Her ay 6 kitap okuyan Sıla, 3 yılda kaç kitap okur?</vt:lpstr>
      <vt:lpstr>ÇÖZÜM 5: 1 yılda 12 ay vardır. 1 yılda 6*12= 72 kitap okur. 3 yılda 72*3=216 kitap okur.</vt:lpstr>
      <vt:lpstr>6. 4 saatin 3 bölü 5’i kaçtır?</vt:lpstr>
      <vt:lpstr>ÇÖZÜM 6: 1 sat 60 dakika,4 saat 4*60=240 dakikadır. 240:5=48  48*3=144 dakika =)</vt:lpstr>
      <vt:lpstr>7. 5 saat 17  dakika, kaç dakika eder?</vt:lpstr>
      <vt:lpstr>ÇÖZÜM 7: 5 saat 5*60=300 dakikadır.  300+17= 317 dakika olur.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ZAMANI ÖLÇME PROBLEMLERİ</dc:title>
  <dc:creator>Halim Özkan</dc:creator>
  <cp:lastModifiedBy>Halim Özkan</cp:lastModifiedBy>
  <cp:revision>5</cp:revision>
  <dcterms:created xsi:type="dcterms:W3CDTF">2020-03-24T08:46:59Z</dcterms:created>
  <dcterms:modified xsi:type="dcterms:W3CDTF">2020-03-24T09:33:43Z</dcterms:modified>
</cp:coreProperties>
</file>