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36" r:id="rId3"/>
    <p:sldId id="337" r:id="rId4"/>
    <p:sldId id="341" r:id="rId5"/>
    <p:sldId id="342" r:id="rId6"/>
    <p:sldId id="345" r:id="rId7"/>
    <p:sldId id="343" r:id="rId8"/>
    <p:sldId id="344" r:id="rId9"/>
    <p:sldId id="278" r:id="rId10"/>
    <p:sldId id="352" r:id="rId11"/>
    <p:sldId id="346" r:id="rId12"/>
    <p:sldId id="277" r:id="rId13"/>
    <p:sldId id="347" r:id="rId14"/>
    <p:sldId id="349" r:id="rId15"/>
    <p:sldId id="348" r:id="rId16"/>
    <p:sldId id="351" r:id="rId17"/>
    <p:sldId id="353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E33C59-36CF-48B0-83B8-5EFF0F8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A40BB03-654F-4DB9-A1AF-941572BEA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8C54BA-F5F2-48A0-9234-D692271F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CCD722-4E13-40C6-9B46-B687EC44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EE1CE5-E6BC-4410-8948-788BE1F5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173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619EBB-3776-494A-8CA4-945C96FA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71ACE0C-398C-494C-8992-7D737109A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81CC3F1-B709-4386-9BEE-D108D736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E28696-568D-4E2A-8074-95068A0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1EDF1A-658E-4EB0-A974-F9D95A8E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827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BFD5568-B547-4510-9ACA-50D70A4E1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B4E76F2-3D2B-4EE9-90B0-9FAA07656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0110AD-0B11-4F00-A8FB-DB5078C5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AA5DC1A-46A8-4B5C-88F8-1B6FF0CF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EF912D4-CECA-47FD-9435-6A00D325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24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46094E-CA16-482E-9872-38E2447F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CE0D7B-2676-44DF-B58D-171A0816E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395F80-BB0B-4FE2-B115-F76F9BC3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BEA7EF-FE1C-46B8-A34C-0ADA653D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DA4B4A-9813-4902-9D01-5632CD1F8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31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56F404-1DFB-4B50-87E8-3DDCFC16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975354-7ABE-4D81-9EBF-78458F21D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A8F7451-EC83-4A65-B9BB-329F0D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75FF5D-2702-40DF-A99E-5084B24F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5748CB-2737-42B2-B992-F99F02AD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562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0E880C-F350-43A4-8763-9860F254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2CE597-E4FD-4345-B329-15ADDDD2D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A56C50A-9F4F-428F-9202-77630CDA5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291E85-DD31-479D-9BC8-7EC6FB19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02E356D-8C90-4E88-A798-C7E99100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7DBE7A-5018-4670-8CF9-DE67AF84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793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4FF6F-A6D4-4D3F-865E-E75067DD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056C480-6CD0-4EEE-911D-CB067BE4A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66014F7-7002-4BBB-982F-F60DB03E8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5694A27-0BF0-45B9-ADAC-642548E22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11E472C-AAD5-4CC1-B529-9ABACE6E7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88798F4-9017-4B9E-B6D5-545EC79C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E481A1F-6145-4E63-B882-9461DA31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5C8CAC9-FC1A-4CF6-A9BF-F8AEC1AB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35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9E64DB-6580-4B2C-9D8D-328F00C4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E596DF4-6E1B-4B09-9268-2446F91F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5E98215-AB69-470F-9BE9-3BD122A4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49EC2E6-B809-4D37-B480-446E1C3C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2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FE913BF-57A5-475C-BECC-F34C4797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EB8A3BC-0673-40FF-9CB4-42D0496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74FD0D5-2EBC-4B28-BBAC-D5D7182B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71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18ED13-0779-4ED8-8995-8F43D04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9A480F-9FD3-4C64-9EEA-9A7EE5BCD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7F15245-8F02-40D3-8474-4DBE1DB4B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2001294-52E9-498E-936D-5B982B23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2DA493B-06F8-4965-A705-960E26A9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F88627E-85F6-469A-B689-04A8C298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90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621617-292C-4D64-A791-5FCF1CDE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D37584B-0B9B-4244-A4A2-C9C07894A8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9E1D03E-39D8-46B2-8782-489B1833B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08672A5-B299-4DAB-83B7-D0B8E8B1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05047DF-17A6-4651-8E69-67183E90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0E8A6CA-1D6C-42AC-9B2C-034DAC60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321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39E48FA-FB32-4C43-9F4E-97EB8A79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D480DDF-CE44-43A7-9B6E-1436E72E6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B95BA8-7CE8-4034-925F-D06DEA4D9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2D45-B47E-4413-9D52-CCFE26CA0D51}" type="datetimeFigureOut">
              <a:rPr lang="tr-TR" smtClean="0"/>
              <a:t>28.04.2020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FAFBB17-1B1C-40E2-8E4C-31D6B9D3B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EC045A7-68D4-46ED-91E4-17544A84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E4D3B-6DA6-429B-A016-8D6B4507BA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62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1150513" y="2555803"/>
            <a:ext cx="10265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8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ÜLKEMİZİN </a:t>
            </a:r>
          </a:p>
          <a:p>
            <a:pPr algn="ctr"/>
            <a:r>
              <a:rPr lang="tr-TR" sz="8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GENEL ÖZELLİKLERİ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3BF6349-BBCA-472C-8E66-132C8D21659F}"/>
              </a:ext>
            </a:extLst>
          </p:cNvPr>
          <p:cNvSpPr txBox="1"/>
          <p:nvPr/>
        </p:nvSpPr>
        <p:spPr>
          <a:xfrm>
            <a:off x="927234" y="182824"/>
            <a:ext cx="10337532" cy="2308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7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1. SINIF</a:t>
            </a:r>
          </a:p>
          <a:p>
            <a:pPr algn="ctr"/>
            <a:r>
              <a:rPr lang="tr-TR" sz="7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 HAYAT BİLGİSİ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0FB5F28-646B-4F47-8236-0DEE28E1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6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0"/>
    </mc:Choice>
    <mc:Fallback xmlns="">
      <p:transition spd="slow" advTm="2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1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D585BC07-F9ED-4716-B713-E03CCB66371B}"/>
              </a:ext>
            </a:extLst>
          </p:cNvPr>
          <p:cNvSpPr/>
          <p:nvPr/>
        </p:nvSpPr>
        <p:spPr>
          <a:xfrm>
            <a:off x="-249135" y="1757862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Ülkemizin adı nedir?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4B7C0A4-B9B2-4C60-BF64-FB763858A54E}"/>
              </a:ext>
            </a:extLst>
          </p:cNvPr>
          <p:cNvSpPr/>
          <p:nvPr/>
        </p:nvSpPr>
        <p:spPr>
          <a:xfrm>
            <a:off x="2970598" y="2772484"/>
            <a:ext cx="7438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</a:rPr>
              <a:t>Türkistan</a:t>
            </a:r>
            <a:endParaRPr lang="tr-TR" sz="48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Türkiye Cumhuriyeti</a:t>
            </a:r>
            <a:endParaRPr lang="tr-TR" sz="48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Türkmenistan</a:t>
            </a:r>
          </a:p>
        </p:txBody>
      </p:sp>
    </p:spTree>
    <p:extLst>
      <p:ext uri="{BB962C8B-B14F-4D97-AF65-F5344CB8AC3E}">
        <p14:creationId xmlns:p14="http://schemas.microsoft.com/office/powerpoint/2010/main" val="6263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7"/>
    </mc:Choice>
    <mc:Fallback xmlns="">
      <p:transition spd="slow" advTm="261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2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BB8322D-AEA8-4F2D-8195-890390831EAD}"/>
              </a:ext>
            </a:extLst>
          </p:cNvPr>
          <p:cNvSpPr/>
          <p:nvPr/>
        </p:nvSpPr>
        <p:spPr>
          <a:xfrm>
            <a:off x="-400337" y="1767099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Ülkemizin başkenti neresidir?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1B9542F4-F763-47BB-B797-35234B388FD4}"/>
              </a:ext>
            </a:extLst>
          </p:cNvPr>
          <p:cNvSpPr/>
          <p:nvPr/>
        </p:nvSpPr>
        <p:spPr>
          <a:xfrm>
            <a:off x="4003192" y="2874910"/>
            <a:ext cx="36445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</a:rPr>
              <a:t>Ankara</a:t>
            </a:r>
            <a:endParaRPr lang="tr-TR" sz="48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İstanbul</a:t>
            </a:r>
            <a:endParaRPr lang="tr-TR" sz="48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İzmir</a:t>
            </a:r>
          </a:p>
        </p:txBody>
      </p:sp>
    </p:spTree>
    <p:extLst>
      <p:ext uri="{BB962C8B-B14F-4D97-AF65-F5344CB8AC3E}">
        <p14:creationId xmlns:p14="http://schemas.microsoft.com/office/powerpoint/2010/main" val="24077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0"/>
    </mc:Choice>
    <mc:Fallback xmlns="">
      <p:transition spd="slow" advTm="239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3</a:t>
            </a:r>
            <a:endParaRPr lang="tr-TR" b="1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17F3554-E934-4580-9DD0-8D32BDA14839}"/>
              </a:ext>
            </a:extLst>
          </p:cNvPr>
          <p:cNvSpPr/>
          <p:nvPr/>
        </p:nvSpPr>
        <p:spPr>
          <a:xfrm>
            <a:off x="-400337" y="1767099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Ülkemizin milli marşı hangisidir?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D52E2B6-0B38-4847-8416-3D5B48790293}"/>
              </a:ext>
            </a:extLst>
          </p:cNvPr>
          <p:cNvSpPr/>
          <p:nvPr/>
        </p:nvSpPr>
        <p:spPr>
          <a:xfrm>
            <a:off x="3227337" y="2782669"/>
            <a:ext cx="60397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</a:rPr>
              <a:t>Özgürlük Marşı</a:t>
            </a:r>
            <a:endParaRPr lang="tr-TR" sz="44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Gençlik Marşı</a:t>
            </a:r>
            <a:endParaRPr lang="tr-TR" sz="44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İstiklâl Marşı</a:t>
            </a:r>
          </a:p>
        </p:txBody>
      </p:sp>
    </p:spTree>
    <p:extLst>
      <p:ext uri="{BB962C8B-B14F-4D97-AF65-F5344CB8AC3E}">
        <p14:creationId xmlns:p14="http://schemas.microsoft.com/office/powerpoint/2010/main" val="10949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1"/>
    </mc:Choice>
    <mc:Fallback xmlns="">
      <p:transition spd="slow" advTm="272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4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9791E20-0025-42B1-8B65-7F64F2FB51EF}"/>
              </a:ext>
            </a:extLst>
          </p:cNvPr>
          <p:cNvSpPr/>
          <p:nvPr/>
        </p:nvSpPr>
        <p:spPr>
          <a:xfrm>
            <a:off x="-400337" y="1767099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İstiklâl Marşı’mızın şairi kimdir?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7C596BC-5562-4533-BC76-2137D422F727}"/>
              </a:ext>
            </a:extLst>
          </p:cNvPr>
          <p:cNvSpPr/>
          <p:nvPr/>
        </p:nvSpPr>
        <p:spPr>
          <a:xfrm>
            <a:off x="3093664" y="2764196"/>
            <a:ext cx="67941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</a:rPr>
              <a:t>Nazım Hikmet</a:t>
            </a:r>
            <a:endParaRPr lang="tr-TR" sz="44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Necip Fazıl Kısakürek</a:t>
            </a:r>
            <a:endParaRPr lang="tr-TR" sz="44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Mehmet </a:t>
            </a:r>
            <a:r>
              <a:rPr lang="tr-TR" sz="4400" dirty="0" err="1">
                <a:latin typeface="Kayra Aydin" panose="020F0503040000020004" pitchFamily="34" charset="0"/>
                <a:ea typeface="Cambria Math" panose="02040503050406030204" pitchFamily="18" charset="0"/>
              </a:rPr>
              <a:t>Âkif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 Ersoy</a:t>
            </a:r>
          </a:p>
        </p:txBody>
      </p:sp>
    </p:spTree>
    <p:extLst>
      <p:ext uri="{BB962C8B-B14F-4D97-AF65-F5344CB8AC3E}">
        <p14:creationId xmlns:p14="http://schemas.microsoft.com/office/powerpoint/2010/main" val="32544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2"/>
    </mc:Choice>
    <mc:Fallback xmlns="">
      <p:transition spd="slow" advTm="280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5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143B8E4-9AC0-4049-8680-CE9FB49276DB}"/>
              </a:ext>
            </a:extLst>
          </p:cNvPr>
          <p:cNvSpPr/>
          <p:nvPr/>
        </p:nvSpPr>
        <p:spPr>
          <a:xfrm>
            <a:off x="-511173" y="1692921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 İstiklâl Marşı kaç kıtadır? 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6AABC9A-6496-4FF5-90C4-E57462C6731F}"/>
              </a:ext>
            </a:extLst>
          </p:cNvPr>
          <p:cNvSpPr/>
          <p:nvPr/>
        </p:nvSpPr>
        <p:spPr>
          <a:xfrm>
            <a:off x="4971086" y="2810589"/>
            <a:ext cx="2249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</a:rPr>
              <a:t>2</a:t>
            </a:r>
            <a:endParaRPr lang="tr-TR" sz="48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5</a:t>
            </a:r>
            <a:endParaRPr lang="tr-TR" sz="48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10</a:t>
            </a:r>
          </a:p>
        </p:txBody>
      </p:sp>
      <p:pic>
        <p:nvPicPr>
          <p:cNvPr id="10" name="Picture 2" descr="istiklal marşı meb ile ilgili görsel sonucu">
            <a:extLst>
              <a:ext uri="{FF2B5EF4-FFF2-40B4-BE49-F238E27FC236}">
                <a16:creationId xmlns:a16="http://schemas.microsoft.com/office/drawing/2014/main" id="{4F14C183-EC76-45C3-A3D2-65023979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69" y="2679214"/>
            <a:ext cx="2307581" cy="3259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64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2"/>
    </mc:Choice>
    <mc:Fallback xmlns="">
      <p:transition spd="slow" advTm="2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6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CEA0DAB-9566-4362-8109-A89FF66EFACF}"/>
              </a:ext>
            </a:extLst>
          </p:cNvPr>
          <p:cNvSpPr/>
          <p:nvPr/>
        </p:nvSpPr>
        <p:spPr>
          <a:xfrm>
            <a:off x="-400337" y="1767099"/>
            <a:ext cx="12992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5400" dirty="0">
                <a:solidFill>
                  <a:srgbClr val="7030A0"/>
                </a:solidFill>
                <a:latin typeface="Kayra Aydin" panose="020F0503040000020004" pitchFamily="34" charset="0"/>
              </a:rPr>
              <a:t> Bayrağımızda hangi renk bulunmaz?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7B21D7F8-97A7-4A12-9B29-AFFF7D33B922}"/>
              </a:ext>
            </a:extLst>
          </p:cNvPr>
          <p:cNvSpPr/>
          <p:nvPr/>
        </p:nvSpPr>
        <p:spPr>
          <a:xfrm>
            <a:off x="4280282" y="2874910"/>
            <a:ext cx="60397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</a:rPr>
              <a:t>Kırmızı</a:t>
            </a:r>
            <a:endParaRPr lang="tr-TR" sz="4400" dirty="0">
              <a:latin typeface="Kayra Aydin" panose="020F0503040000020004" pitchFamily="34" charset="0"/>
              <a:ea typeface="Cambria Math" panose="02040503050406030204" pitchFamily="18" charset="0"/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Siyah</a:t>
            </a:r>
            <a:endParaRPr lang="tr-TR" sz="4400" spc="5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</a:endParaRPr>
          </a:p>
          <a:p>
            <a:r>
              <a:rPr lang="tr-TR" sz="5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4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400" dirty="0">
                <a:latin typeface="Kayra Aydin" panose="020F0503040000020004" pitchFamily="34" charset="0"/>
                <a:ea typeface="Cambria Math" panose="02040503050406030204" pitchFamily="18" charset="0"/>
              </a:rPr>
              <a:t>Beyaz</a:t>
            </a:r>
          </a:p>
        </p:txBody>
      </p:sp>
    </p:spTree>
    <p:extLst>
      <p:ext uri="{BB962C8B-B14F-4D97-AF65-F5344CB8AC3E}">
        <p14:creationId xmlns:p14="http://schemas.microsoft.com/office/powerpoint/2010/main" val="102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1"/>
    </mc:Choice>
    <mc:Fallback xmlns="">
      <p:transition spd="slow" advTm="2987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72"/>
            <a:ext cx="12192000" cy="685800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BB39A4-0633-4904-AC81-AF80A209F8E7}"/>
              </a:ext>
            </a:extLst>
          </p:cNvPr>
          <p:cNvSpPr/>
          <p:nvPr/>
        </p:nvSpPr>
        <p:spPr>
          <a:xfrm>
            <a:off x="444263" y="464766"/>
            <a:ext cx="1289560" cy="923330"/>
          </a:xfrm>
          <a:prstGeom prst="rect">
            <a:avLst/>
          </a:prstGeom>
          <a:solidFill>
            <a:srgbClr val="00B0F0"/>
          </a:solidFill>
          <a:ln w="381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/>
              <a:t>7</a:t>
            </a:r>
            <a:endParaRPr lang="tr-TR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EE6F4C-92F1-489B-84E2-9A0ED2275C7F}"/>
              </a:ext>
            </a:extLst>
          </p:cNvPr>
          <p:cNvSpPr/>
          <p:nvPr/>
        </p:nvSpPr>
        <p:spPr>
          <a:xfrm>
            <a:off x="2606623" y="510932"/>
            <a:ext cx="728115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TESTİ</a:t>
            </a:r>
            <a:endParaRPr lang="tr-TR" sz="48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C383094-3417-4A63-B97C-0453C1F097E8}"/>
              </a:ext>
            </a:extLst>
          </p:cNvPr>
          <p:cNvSpPr/>
          <p:nvPr/>
        </p:nvSpPr>
        <p:spPr>
          <a:xfrm>
            <a:off x="-169428" y="1573135"/>
            <a:ext cx="129926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800" dirty="0">
                <a:solidFill>
                  <a:srgbClr val="7030A0"/>
                </a:solidFill>
                <a:latin typeface="Kayra Aydin" panose="020F0503040000020004" pitchFamily="34" charset="0"/>
              </a:rPr>
              <a:t>Türkiye Cumhuriyeti Devleti’nin </a:t>
            </a:r>
          </a:p>
          <a:p>
            <a:pPr lvl="0" algn="ctr"/>
            <a:r>
              <a:rPr lang="tr-TR" sz="4800" dirty="0">
                <a:solidFill>
                  <a:srgbClr val="7030A0"/>
                </a:solidFill>
                <a:latin typeface="Kayra Aydin" panose="020F0503040000020004" pitchFamily="34" charset="0"/>
              </a:rPr>
              <a:t>bayrağı hangisidir? 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99C7880-7BB4-4E2F-BA74-E9BCE032AECA}"/>
              </a:ext>
            </a:extLst>
          </p:cNvPr>
          <p:cNvSpPr/>
          <p:nvPr/>
        </p:nvSpPr>
        <p:spPr>
          <a:xfrm>
            <a:off x="1190648" y="3429000"/>
            <a:ext cx="10418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A)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</a:rPr>
              <a:t>   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     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B) 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  </a:t>
            </a:r>
            <a:r>
              <a:rPr lang="tr-TR" sz="4800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       </a:t>
            </a:r>
            <a:r>
              <a:rPr lang="tr-TR" sz="6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C) </a:t>
            </a:r>
            <a:r>
              <a:rPr lang="tr-TR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  <a:r>
              <a:rPr lang="tr-TR" sz="4800" dirty="0">
                <a:latin typeface="Kayra Aydin" panose="020F0503040000020004" pitchFamily="34" charset="0"/>
                <a:ea typeface="Cambria Math" panose="02040503050406030204" pitchFamily="18" charset="0"/>
              </a:rPr>
              <a:t> </a:t>
            </a:r>
          </a:p>
        </p:txBody>
      </p:sp>
      <p:pic>
        <p:nvPicPr>
          <p:cNvPr id="13" name="Picture 2" descr="tunus bayrağı ile ilgili görsel sonucu">
            <a:extLst>
              <a:ext uri="{FF2B5EF4-FFF2-40B4-BE49-F238E27FC236}">
                <a16:creationId xmlns:a16="http://schemas.microsoft.com/office/drawing/2014/main" id="{E76BDA61-3980-40FB-8C1E-7F6D09C9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46" y="3374001"/>
            <a:ext cx="1729430" cy="114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zerbaycan bayrağı ile ilgili görsel sonucu">
            <a:extLst>
              <a:ext uri="{FF2B5EF4-FFF2-40B4-BE49-F238E27FC236}">
                <a16:creationId xmlns:a16="http://schemas.microsoft.com/office/drawing/2014/main" id="{DB0B269B-ADDE-43EC-9ECE-B41063F7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70" y="3434781"/>
            <a:ext cx="2002360" cy="10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zerbaycan bayrağı ile ilgili görsel sonucu">
            <a:extLst>
              <a:ext uri="{FF2B5EF4-FFF2-40B4-BE49-F238E27FC236}">
                <a16:creationId xmlns:a16="http://schemas.microsoft.com/office/drawing/2014/main" id="{E4FB975D-5C9E-4C60-A55D-A48848E4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24" y="3419028"/>
            <a:ext cx="1731601" cy="115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2"/>
    </mc:Choice>
    <mc:Fallback xmlns="">
      <p:transition spd="slow" advTm="2647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ÜLKEMİZİN GENEL ÖZELLİKLERİ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2206565" y="1386957"/>
            <a:ext cx="7602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800" b="1" dirty="0">
                <a:solidFill>
                  <a:srgbClr val="002060"/>
                </a:solidFill>
                <a:latin typeface="TTKB Dik Temel Abece" pitchFamily="2" charset="-94"/>
              </a:rPr>
              <a:t>Ülkemizin adı </a:t>
            </a:r>
          </a:p>
          <a:p>
            <a:pPr algn="ctr"/>
            <a:r>
              <a:rPr lang="tr-TR" sz="4800" b="1" dirty="0">
                <a:solidFill>
                  <a:srgbClr val="002060"/>
                </a:solidFill>
                <a:latin typeface="TTKB Dik Temel Abece" pitchFamily="2" charset="-94"/>
              </a:rPr>
              <a:t>Türkiye Cumhuriyeti Devleti’dir.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A0F99074-9834-4C3A-A5C0-79846176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42" y="3024477"/>
            <a:ext cx="7714591" cy="3306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0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0"/>
    </mc:Choice>
    <mc:Fallback xmlns="">
      <p:transition spd="slow" advTm="1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1640149" y="1319097"/>
            <a:ext cx="10272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Ülkemizin başkenti Ankara’dır.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D978910-86E3-4F56-BEEE-0E5C8EB12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7638" y="2334760"/>
            <a:ext cx="8436724" cy="3751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2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8"/>
    </mc:Choice>
    <mc:Fallback xmlns="">
      <p:transition spd="slow" advTm="1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270342" y="1162395"/>
            <a:ext cx="11155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Bayrağımız </a:t>
            </a:r>
          </a:p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beyaz ay ve yıldızlı al bayraktır.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3A09C20-3762-4241-A8A9-A4CE824E7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78" y="2869873"/>
            <a:ext cx="5865920" cy="345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0"/>
    </mc:Choice>
    <mc:Fallback xmlns="">
      <p:transition spd="slow" advTm="2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408888" y="1268588"/>
            <a:ext cx="1115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Ülkemizin millî marşı İstiklâl Marşı’dır.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6" name="Picture 2" descr="istiklal marşı meb ile ilgili görsel sonucu">
            <a:extLst>
              <a:ext uri="{FF2B5EF4-FFF2-40B4-BE49-F238E27FC236}">
                <a16:creationId xmlns:a16="http://schemas.microsoft.com/office/drawing/2014/main" id="{4FA7E6DB-9FCA-4E85-AB8E-7C47355C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56" y="2284251"/>
            <a:ext cx="2838904" cy="401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2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7"/>
    </mc:Choice>
    <mc:Fallback xmlns="">
      <p:transition spd="slow" advTm="3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344232" y="1319097"/>
            <a:ext cx="11155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00B0F0"/>
                </a:solidFill>
                <a:latin typeface="TTKB Dik Temel Abece" pitchFamily="2" charset="-94"/>
              </a:rPr>
              <a:t>İSTİKLÂL MARŞI</a:t>
            </a:r>
            <a:endParaRPr lang="tr-TR" sz="3200" b="1" dirty="0">
              <a:solidFill>
                <a:srgbClr val="002060"/>
              </a:solidFill>
              <a:latin typeface="TTKB Dik Temel Abece" pitchFamily="2" charset="-94"/>
            </a:endParaRP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Korkma, sönmez bu şafaklarda yüzen al sancak;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Sönmeden yurdumun üstünde tüten en son ocak.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O benim milletimin yıldızıdır, parlayacak;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O benimdir, o benim milletimindir ancak.</a:t>
            </a:r>
          </a:p>
          <a:p>
            <a:pPr algn="ctr"/>
            <a:endParaRPr lang="tr-TR" sz="1600" dirty="0">
              <a:solidFill>
                <a:srgbClr val="002060"/>
              </a:solidFill>
              <a:latin typeface="TTKB Dik Temel Abece" pitchFamily="2" charset="-94"/>
            </a:endParaRP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Çatma, kurban olayım, çehreni ey nazlı hilâl!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Kahraman ırkıma bir gül! Ne bu şiddet, bu celâl?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Sana olmaz dökülen kanlarımız sonra helâl.</a:t>
            </a:r>
          </a:p>
          <a:p>
            <a:pPr algn="ctr"/>
            <a:r>
              <a:rPr lang="tr-TR" sz="3200" dirty="0">
                <a:solidFill>
                  <a:srgbClr val="002060"/>
                </a:solidFill>
                <a:latin typeface="TTKB Dik Temel Abece" pitchFamily="2" charset="-94"/>
              </a:rPr>
              <a:t>Hakkıdır, Hakk'a tapan, milletimin istiklal.</a:t>
            </a:r>
          </a:p>
          <a:p>
            <a:pPr algn="ctr"/>
            <a:r>
              <a:rPr lang="tr-TR" sz="3200" dirty="0">
                <a:solidFill>
                  <a:srgbClr val="00B0F0"/>
                </a:solidFill>
                <a:latin typeface="TTKB Dik Temel Abece" pitchFamily="2" charset="-94"/>
              </a:rPr>
              <a:t>Mehmet </a:t>
            </a:r>
            <a:r>
              <a:rPr lang="tr-TR" sz="3200" dirty="0" err="1">
                <a:solidFill>
                  <a:srgbClr val="00B0F0"/>
                </a:solidFill>
                <a:latin typeface="TTKB Dik Temel Abece" pitchFamily="2" charset="-94"/>
              </a:rPr>
              <a:t>Âkif</a:t>
            </a:r>
            <a:r>
              <a:rPr lang="tr-TR" sz="3200" dirty="0">
                <a:solidFill>
                  <a:srgbClr val="00B0F0"/>
                </a:solidFill>
                <a:latin typeface="TTKB Dik Temel Abece" pitchFamily="2" charset="-94"/>
              </a:rPr>
              <a:t> ERSOY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4" name="Grafik 3" descr="Bayrak">
            <a:extLst>
              <a:ext uri="{FF2B5EF4-FFF2-40B4-BE49-F238E27FC236}">
                <a16:creationId xmlns:a16="http://schemas.microsoft.com/office/drawing/2014/main" id="{9B5F6554-C1B4-410B-8B8C-DA269802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0400" y="3772786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6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8"/>
    </mc:Choice>
    <mc:Fallback xmlns="">
      <p:transition spd="slow" advTm="4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466793" y="1681764"/>
            <a:ext cx="11155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Bayrağımız </a:t>
            </a:r>
          </a:p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ve marşımız </a:t>
            </a:r>
          </a:p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bağımsızlığımızın </a:t>
            </a:r>
          </a:p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sembollerindendir.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  <p:pic>
        <p:nvPicPr>
          <p:cNvPr id="7" name="Picture 2" descr="türk bayrak gönder ile ilgili görsel sonucu">
            <a:extLst>
              <a:ext uri="{FF2B5EF4-FFF2-40B4-BE49-F238E27FC236}">
                <a16:creationId xmlns:a16="http://schemas.microsoft.com/office/drawing/2014/main" id="{4371690C-1D8D-499A-ABDB-522048751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820" r="44363" b="-820"/>
          <a:stretch/>
        </p:blipFill>
        <p:spPr bwMode="auto">
          <a:xfrm>
            <a:off x="466793" y="1596679"/>
            <a:ext cx="2662376" cy="4218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stiklal marşı meb ile ilgili görsel sonucu">
            <a:extLst>
              <a:ext uri="{FF2B5EF4-FFF2-40B4-BE49-F238E27FC236}">
                <a16:creationId xmlns:a16="http://schemas.microsoft.com/office/drawing/2014/main" id="{623EC8FE-65A6-42AD-80E9-AC295F11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32" y="1752183"/>
            <a:ext cx="2662375" cy="3761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23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"/>
    </mc:Choice>
    <mc:Fallback xmlns="">
      <p:transition spd="slow" advTm="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D62CCC4-AE26-4336-A32D-266DEF1E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9976728-DB59-4B18-B739-EE48A46E88C4}"/>
              </a:ext>
            </a:extLst>
          </p:cNvPr>
          <p:cNvSpPr/>
          <p:nvPr/>
        </p:nvSpPr>
        <p:spPr>
          <a:xfrm>
            <a:off x="316524" y="1568795"/>
            <a:ext cx="11155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Ülkemizi sever,</a:t>
            </a:r>
          </a:p>
          <a:p>
            <a:pPr algn="ctr"/>
            <a:r>
              <a:rPr lang="tr-TR" sz="6000" dirty="0">
                <a:solidFill>
                  <a:srgbClr val="002060"/>
                </a:solidFill>
                <a:latin typeface="TTKB Dik Temel Abece" pitchFamily="2" charset="-94"/>
              </a:rPr>
              <a:t>bayrağımıza ve İstiklâl Marşı’mıza saygı duyarız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A99FA3D-F774-46CD-9644-B8C50CB47A4E}"/>
              </a:ext>
            </a:extLst>
          </p:cNvPr>
          <p:cNvSpPr txBox="1"/>
          <p:nvPr/>
        </p:nvSpPr>
        <p:spPr>
          <a:xfrm>
            <a:off x="692728" y="457323"/>
            <a:ext cx="11302821" cy="86177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GENEL ÖZELLİKLERİ</a:t>
            </a:r>
          </a:p>
        </p:txBody>
      </p:sp>
    </p:spTree>
    <p:extLst>
      <p:ext uri="{BB962C8B-B14F-4D97-AF65-F5344CB8AC3E}">
        <p14:creationId xmlns:p14="http://schemas.microsoft.com/office/powerpoint/2010/main" val="29466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3"/>
    </mc:Choice>
    <mc:Fallback xmlns="">
      <p:transition spd="slow" advTm="878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AEE1B216-9C54-4C75-9595-35C572692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6CCA43B-A3ED-4C15-A99E-B1619642B2E8}"/>
              </a:ext>
            </a:extLst>
          </p:cNvPr>
          <p:cNvSpPr/>
          <p:nvPr/>
        </p:nvSpPr>
        <p:spPr>
          <a:xfrm>
            <a:off x="3742015" y="2319688"/>
            <a:ext cx="6508890" cy="175432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</a:t>
            </a:r>
          </a:p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TESTİ</a:t>
            </a:r>
            <a:endParaRPr lang="tr-TR" sz="54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97F40D0-CE90-476A-9CE8-5BAC373AA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7" b="98152" l="7188" r="89617">
                        <a14:foregroundMark x1="43610" y1="17560" x2="43610" y2="17560"/>
                        <a14:foregroundMark x1="44728" y1="16821" x2="35623" y2="17560"/>
                        <a14:foregroundMark x1="35623" y1="17560" x2="28435" y2="12200"/>
                        <a14:foregroundMark x1="28435" y1="12200" x2="38498" y2="6654"/>
                        <a14:foregroundMark x1="38498" y1="6654" x2="29872" y2="5176"/>
                        <a14:foregroundMark x1="29872" y1="5176" x2="40096" y2="3882"/>
                        <a14:foregroundMark x1="40096" y1="3882" x2="31310" y2="5730"/>
                        <a14:foregroundMark x1="31310" y1="5730" x2="41214" y2="4436"/>
                        <a14:foregroundMark x1="41214" y1="4436" x2="28914" y2="8133"/>
                        <a14:foregroundMark x1="28914" y1="8133" x2="37061" y2="7024"/>
                        <a14:foregroundMark x1="37061" y1="7024" x2="29712" y2="10721"/>
                        <a14:foregroundMark x1="29712" y1="10721" x2="41534" y2="9427"/>
                        <a14:foregroundMark x1="41534" y1="9427" x2="30032" y2="13124"/>
                        <a14:foregroundMark x1="30032" y1="13124" x2="28115" y2="22181"/>
                        <a14:foregroundMark x1="28115" y1="22181" x2="34185" y2="28835"/>
                        <a14:foregroundMark x1="34185" y1="28835" x2="42971" y2="30684"/>
                        <a14:foregroundMark x1="42971" y1="30684" x2="56230" y2="17375"/>
                        <a14:foregroundMark x1="56230" y1="17375" x2="57508" y2="7948"/>
                        <a14:foregroundMark x1="57508" y1="7948" x2="49361" y2="4251"/>
                        <a14:foregroundMark x1="49361" y1="4251" x2="42652" y2="4251"/>
                        <a14:foregroundMark x1="32588" y1="25323" x2="40256" y2="27911"/>
                        <a14:foregroundMark x1="40256" y1="27911" x2="48243" y2="25139"/>
                        <a14:foregroundMark x1="48243" y1="25139" x2="57668" y2="11460"/>
                        <a14:foregroundMark x1="49042" y1="16081" x2="37380" y2="25323"/>
                        <a14:foregroundMark x1="49521" y1="9982" x2="41214" y2="16451"/>
                        <a14:foregroundMark x1="42812" y1="7394" x2="50958" y2="9242"/>
                        <a14:foregroundMark x1="50958" y1="9242" x2="49201" y2="19039"/>
                        <a14:foregroundMark x1="49201" y1="19039" x2="42492" y2="26248"/>
                        <a14:foregroundMark x1="42492" y1="26248" x2="53834" y2="18484"/>
                        <a14:foregroundMark x1="53834" y1="18484" x2="47923" y2="10721"/>
                        <a14:foregroundMark x1="47923" y1="10721" x2="38818" y2="8318"/>
                        <a14:foregroundMark x1="38818" y1="8318" x2="43610" y2="6100"/>
                        <a14:foregroundMark x1="30831" y1="8133" x2="26997" y2="16636"/>
                        <a14:foregroundMark x1="26997" y1="16636" x2="30351" y2="25508"/>
                        <a14:foregroundMark x1="30351" y1="25508" x2="37380" y2="30314"/>
                        <a14:foregroundMark x1="37380" y1="30314" x2="42173" y2="37893"/>
                        <a14:foregroundMark x1="42173" y1="37893" x2="44569" y2="46950"/>
                        <a14:foregroundMark x1="44569" y1="46950" x2="33227" y2="59889"/>
                        <a14:foregroundMark x1="54153" y1="18854" x2="61502" y2="24214"/>
                        <a14:foregroundMark x1="61502" y1="24214" x2="66933" y2="31793"/>
                        <a14:foregroundMark x1="66933" y1="31793" x2="62620" y2="23290"/>
                        <a14:foregroundMark x1="62620" y1="23290" x2="54473" y2="19039"/>
                        <a14:foregroundMark x1="54473" y1="19039" x2="67412" y2="31423"/>
                        <a14:foregroundMark x1="67412" y1="31423" x2="70767" y2="41220"/>
                        <a14:foregroundMark x1="70767" y1="41220" x2="69489" y2="50832"/>
                        <a14:foregroundMark x1="69489" y1="50832" x2="59425" y2="58780"/>
                        <a14:foregroundMark x1="59425" y1="58780" x2="61661" y2="49723"/>
                        <a14:foregroundMark x1="61661" y1="49723" x2="71565" y2="54159"/>
                        <a14:foregroundMark x1="71565" y1="54159" x2="61821" y2="54713"/>
                        <a14:foregroundMark x1="61821" y1="54713" x2="71885" y2="55453"/>
                        <a14:foregroundMark x1="71885" y1="55453" x2="71406" y2="58965"/>
                        <a14:foregroundMark x1="69489" y1="33457" x2="66294" y2="27726"/>
                        <a14:foregroundMark x1="30990" y1="9057" x2="23482" y2="15527"/>
                        <a14:foregroundMark x1="23482" y1="15527" x2="31789" y2="18299"/>
                        <a14:foregroundMark x1="31789" y1="18299" x2="31789" y2="8688"/>
                        <a14:foregroundMark x1="31789" y1="8688" x2="24920" y2="13678"/>
                        <a14:foregroundMark x1="24920" y1="13678" x2="26677" y2="21257"/>
                        <a14:foregroundMark x1="43131" y1="53420" x2="30990" y2="56562"/>
                        <a14:foregroundMark x1="30990" y1="56562" x2="29553" y2="67283"/>
                        <a14:foregroundMark x1="29553" y1="67283" x2="32748" y2="56007"/>
                        <a14:foregroundMark x1="32748" y1="56007" x2="29872" y2="67283"/>
                        <a14:foregroundMark x1="29872" y1="67283" x2="28435" y2="63956"/>
                        <a14:foregroundMark x1="49681" y1="70425" x2="34345" y2="72458"/>
                        <a14:foregroundMark x1="34345" y1="72458" x2="61022" y2="69316"/>
                        <a14:foregroundMark x1="61022" y1="69316" x2="31150" y2="69871"/>
                        <a14:foregroundMark x1="31150" y1="69871" x2="55911" y2="71349"/>
                        <a14:foregroundMark x1="55911" y1="71349" x2="17252" y2="71349"/>
                        <a14:foregroundMark x1="17252" y1="71349" x2="51757" y2="68946"/>
                        <a14:foregroundMark x1="51757" y1="68946" x2="34345" y2="70980"/>
                        <a14:foregroundMark x1="34345" y1="70980" x2="50639" y2="71165"/>
                        <a14:foregroundMark x1="50639" y1="71165" x2="74601" y2="70980"/>
                        <a14:foregroundMark x1="74601" y1="70980" x2="36741" y2="71904"/>
                        <a14:foregroundMark x1="36741" y1="71904" x2="50479" y2="71904"/>
                        <a14:foregroundMark x1="50479" y1="71904" x2="42652" y2="73383"/>
                        <a14:foregroundMark x1="42652" y1="73383" x2="51118" y2="73752"/>
                        <a14:foregroundMark x1="51118" y1="73752" x2="39457" y2="76155"/>
                        <a14:foregroundMark x1="39457" y1="76155" x2="69329" y2="75970"/>
                        <a14:foregroundMark x1="69329" y1="75970" x2="36262" y2="78558"/>
                        <a14:foregroundMark x1="36262" y1="78558" x2="61342" y2="75416"/>
                        <a14:foregroundMark x1="61342" y1="75416" x2="37859" y2="76525"/>
                        <a14:foregroundMark x1="37859" y1="76525" x2="49521" y2="74122"/>
                        <a14:foregroundMark x1="49521" y1="74122" x2="41214" y2="78189"/>
                        <a14:foregroundMark x1="41214" y1="78189" x2="59425" y2="75416"/>
                        <a14:foregroundMark x1="59425" y1="75416" x2="50160" y2="78373"/>
                        <a14:foregroundMark x1="50160" y1="78373" x2="58466" y2="78004"/>
                        <a14:foregroundMark x1="58466" y1="78004" x2="44409" y2="79667"/>
                        <a14:foregroundMark x1="44409" y1="79667" x2="50000" y2="79482"/>
                        <a14:foregroundMark x1="70128" y1="54713" x2="62141" y2="54898"/>
                        <a14:foregroundMark x1="62141" y1="54898" x2="54313" y2="59889"/>
                        <a14:foregroundMark x1="54313" y1="59889" x2="75080" y2="53050"/>
                        <a14:foregroundMark x1="75080" y1="53050" x2="59105" y2="55823"/>
                        <a14:foregroundMark x1="59105" y1="55823" x2="74601" y2="51571"/>
                        <a14:foregroundMark x1="74601" y1="51571" x2="49361" y2="54529"/>
                        <a14:foregroundMark x1="49361" y1="54529" x2="59744" y2="49723"/>
                        <a14:foregroundMark x1="59744" y1="49723" x2="52716" y2="54529"/>
                        <a14:foregroundMark x1="52716" y1="54529" x2="61821" y2="51201"/>
                        <a14:foregroundMark x1="61821" y1="51201" x2="52875" y2="50832"/>
                        <a14:foregroundMark x1="52875" y1="50832" x2="60863" y2="44177"/>
                        <a14:foregroundMark x1="60863" y1="44177" x2="53035" y2="47689"/>
                        <a14:foregroundMark x1="53035" y1="47689" x2="64217" y2="42699"/>
                        <a14:foregroundMark x1="64217" y1="42699" x2="59425" y2="50462"/>
                        <a14:foregroundMark x1="59425" y1="50462" x2="63578" y2="58595"/>
                        <a14:foregroundMark x1="63578" y1="58595" x2="65815" y2="51201"/>
                        <a14:foregroundMark x1="43770" y1="17006" x2="32907" y2="17560"/>
                        <a14:foregroundMark x1="32907" y1="17560" x2="51757" y2="16636"/>
                        <a14:foregroundMark x1="51757" y1="16636" x2="25240" y2="16636"/>
                        <a14:foregroundMark x1="25240" y1="16636" x2="43610" y2="14048"/>
                        <a14:foregroundMark x1="43610" y1="14048" x2="35623" y2="15157"/>
                        <a14:foregroundMark x1="35623" y1="15157" x2="48243" y2="12754"/>
                        <a14:foregroundMark x1="48243" y1="12754" x2="36741" y2="13863"/>
                        <a14:foregroundMark x1="36741" y1="13863" x2="49521" y2="11830"/>
                        <a14:foregroundMark x1="49521" y1="11830" x2="40735" y2="13124"/>
                        <a14:foregroundMark x1="40735" y1="13124" x2="53994" y2="10351"/>
                        <a14:foregroundMark x1="53994" y1="10351" x2="31470" y2="11275"/>
                        <a14:foregroundMark x1="31470" y1="11275" x2="40575" y2="8872"/>
                        <a14:foregroundMark x1="40575" y1="8872" x2="48562" y2="9982"/>
                        <a14:foregroundMark x1="48562" y1="9982" x2="39297" y2="11091"/>
                        <a14:foregroundMark x1="39297" y1="11091" x2="50958" y2="10351"/>
                        <a14:foregroundMark x1="50958" y1="10351" x2="38978" y2="12200"/>
                        <a14:foregroundMark x1="38978" y1="12200" x2="48882" y2="9612"/>
                        <a14:foregroundMark x1="48882" y1="9612" x2="27796" y2="11460"/>
                        <a14:foregroundMark x1="27796" y1="11460" x2="45048" y2="7948"/>
                        <a14:foregroundMark x1="45048" y1="7948" x2="30192" y2="9797"/>
                        <a14:foregroundMark x1="30192" y1="9797" x2="49042" y2="6654"/>
                        <a14:foregroundMark x1="49042" y1="6654" x2="35623" y2="8688"/>
                        <a14:foregroundMark x1="35623" y1="8688" x2="49361" y2="5730"/>
                        <a14:foregroundMark x1="49361" y1="5730" x2="30192" y2="7579"/>
                        <a14:foregroundMark x1="30192" y1="7579" x2="29872" y2="7024"/>
                        <a14:foregroundMark x1="57188" y1="12754" x2="52077" y2="18115"/>
                        <a14:foregroundMark x1="30831" y1="8872" x2="27955" y2="9797"/>
                        <a14:foregroundMark x1="31310" y1="9612" x2="26837" y2="12939"/>
                        <a14:foregroundMark x1="30032" y1="68577" x2="28914" y2="94640"/>
                        <a14:foregroundMark x1="28914" y1="94640" x2="34505" y2="70425"/>
                        <a14:foregroundMark x1="34505" y1="70425" x2="31310" y2="80407"/>
                        <a14:foregroundMark x1="31310" y1="80407" x2="29553" y2="67283"/>
                        <a14:foregroundMark x1="29553" y1="67283" x2="27636" y2="84473"/>
                        <a14:foregroundMark x1="27636" y1="84473" x2="30831" y2="73752"/>
                        <a14:foregroundMark x1="30831" y1="73752" x2="28594" y2="97412"/>
                        <a14:foregroundMark x1="28594" y1="97412" x2="33866" y2="81516"/>
                        <a14:foregroundMark x1="33866" y1="81516" x2="32907" y2="93530"/>
                        <a14:foregroundMark x1="32907" y1="93530" x2="37859" y2="65434"/>
                        <a14:foregroundMark x1="37859" y1="65434" x2="36422" y2="87800"/>
                        <a14:foregroundMark x1="36422" y1="87800" x2="37220" y2="89094"/>
                        <a14:foregroundMark x1="64217" y1="97597" x2="63259" y2="87246"/>
                        <a14:foregroundMark x1="63259" y1="87246" x2="68530" y2="77079"/>
                        <a14:foregroundMark x1="68530" y1="77079" x2="55272" y2="82625"/>
                        <a14:foregroundMark x1="55272" y1="82625" x2="46166" y2="83919"/>
                        <a14:foregroundMark x1="46166" y1="83919" x2="54952" y2="80407"/>
                        <a14:foregroundMark x1="54952" y1="80407" x2="41054" y2="83364"/>
                        <a14:foregroundMark x1="41054" y1="83364" x2="50319" y2="80591"/>
                        <a14:foregroundMark x1="50319" y1="80591" x2="38019" y2="83919"/>
                        <a14:foregroundMark x1="38019" y1="83919" x2="51757" y2="80591"/>
                        <a14:foregroundMark x1="51757" y1="80591" x2="40895" y2="82255"/>
                        <a14:foregroundMark x1="40895" y1="82255" x2="60703" y2="73013"/>
                        <a14:foregroundMark x1="60703" y1="73013" x2="51438" y2="78743"/>
                        <a14:foregroundMark x1="51438" y1="78743" x2="49042" y2="82440"/>
                        <a14:foregroundMark x1="56070" y1="79113" x2="55911" y2="92237"/>
                        <a14:foregroundMark x1="55911" y1="92237" x2="55911" y2="77819"/>
                        <a14:foregroundMark x1="55911" y1="77819" x2="55112" y2="90388"/>
                        <a14:foregroundMark x1="55112" y1="90388" x2="55431" y2="80222"/>
                        <a14:foregroundMark x1="55431" y1="80222" x2="59904" y2="72643"/>
                        <a14:foregroundMark x1="59904" y1="72643" x2="55911" y2="78189"/>
                        <a14:foregroundMark x1="65495" y1="84288" x2="54313" y2="92976"/>
                        <a14:foregroundMark x1="54313" y1="92976" x2="66773" y2="90388"/>
                        <a14:foregroundMark x1="66773" y1="90388" x2="57987" y2="94640"/>
                        <a14:foregroundMark x1="57987" y1="94640" x2="65495" y2="98152"/>
                        <a14:foregroundMark x1="65495" y1="98152" x2="65495" y2="98152"/>
                        <a14:foregroundMark x1="67572" y1="83919" x2="68850" y2="93715"/>
                        <a14:foregroundMark x1="68850" y1="93715" x2="76997" y2="87616"/>
                        <a14:foregroundMark x1="76997" y1="87616" x2="76997" y2="68022"/>
                        <a14:foregroundMark x1="76997" y1="68022" x2="71565" y2="60628"/>
                        <a14:foregroundMark x1="71565" y1="60628" x2="68371" y2="64510"/>
                        <a14:foregroundMark x1="26518" y1="73752" x2="23642" y2="82625"/>
                        <a14:foregroundMark x1="23642" y1="82625" x2="23003" y2="92791"/>
                        <a14:foregroundMark x1="23003" y1="92791" x2="30351" y2="98336"/>
                        <a14:foregroundMark x1="30351" y1="98336" x2="33387" y2="98336"/>
                        <a14:foregroundMark x1="74760" y1="53420" x2="73482" y2="63586"/>
                        <a14:foregroundMark x1="73482" y1="63586" x2="70607" y2="65434"/>
                        <a14:foregroundMark x1="43610" y1="47135" x2="36741" y2="52126"/>
                        <a14:foregroundMark x1="36741" y1="52126" x2="36422" y2="60998"/>
                        <a14:foregroundMark x1="35623" y1="3327" x2="51597" y2="7024"/>
                        <a14:foregroundMark x1="51597" y1="7024" x2="13259" y2="1479"/>
                        <a14:foregroundMark x1="13259" y1="1479" x2="56230" y2="11275"/>
                        <a14:foregroundMark x1="56230" y1="11275" x2="10064" y2="11460"/>
                        <a14:foregroundMark x1="10064" y1="11460" x2="33866" y2="12569"/>
                        <a14:foregroundMark x1="33866" y1="12569" x2="66454" y2="10166"/>
                        <a14:foregroundMark x1="66454" y1="10166" x2="6869" y2="14418"/>
                        <a14:foregroundMark x1="6869" y1="14418" x2="86102" y2="23660"/>
                        <a14:foregroundMark x1="86102" y1="23660" x2="85942" y2="33457"/>
                        <a14:foregroundMark x1="85942" y1="33457" x2="48243" y2="52126"/>
                        <a14:foregroundMark x1="48243" y1="52126" x2="35942" y2="53789"/>
                        <a14:foregroundMark x1="35942" y1="53789" x2="50479" y2="53974"/>
                        <a14:foregroundMark x1="50479" y1="53974" x2="82268" y2="53604"/>
                        <a14:foregroundMark x1="82268" y1="53604" x2="96326" y2="53604"/>
                        <a14:foregroundMark x1="96326" y1="53604" x2="79872" y2="68946"/>
                        <a14:foregroundMark x1="79872" y1="68946" x2="57987" y2="70240"/>
                        <a14:foregroundMark x1="57987" y1="70240" x2="7188" y2="86506"/>
                        <a14:foregroundMark x1="7188" y1="86506" x2="24441" y2="82440"/>
                        <a14:foregroundMark x1="24441" y1="82440" x2="14856" y2="83919"/>
                        <a14:foregroundMark x1="14856" y1="83919" x2="17572" y2="83364"/>
                        <a14:foregroundMark x1="30032" y1="64140" x2="26038" y2="7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949" r="25040"/>
          <a:stretch/>
        </p:blipFill>
        <p:spPr>
          <a:xfrm>
            <a:off x="712269" y="548640"/>
            <a:ext cx="2974206" cy="505261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1B2EB32-9C9D-440B-B08B-DF5888FEA48B}"/>
              </a:ext>
            </a:extLst>
          </p:cNvPr>
          <p:cNvSpPr txBox="1"/>
          <p:nvPr/>
        </p:nvSpPr>
        <p:spPr>
          <a:xfrm>
            <a:off x="1246910" y="548640"/>
            <a:ext cx="11302821" cy="1631216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ÜLKEMİZİN </a:t>
            </a:r>
          </a:p>
          <a:p>
            <a:pPr algn="ctr"/>
            <a:r>
              <a:rPr lang="tr-TR" sz="50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GENEL ÖZELLİKLERİ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CA21AA68-B5A7-40E1-ACB5-B55E8E0CC52E}"/>
              </a:ext>
            </a:extLst>
          </p:cNvPr>
          <p:cNvSpPr/>
          <p:nvPr/>
        </p:nvSpPr>
        <p:spPr>
          <a:xfrm>
            <a:off x="3760488" y="4265677"/>
            <a:ext cx="6508890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Çocuklar, bu testi aşağıdaki linkten indirebilirsiniz!</a:t>
            </a:r>
            <a:endParaRPr lang="tr-TR" sz="3600" b="1" cap="none" spc="0" dirty="0">
              <a:ln w="0"/>
              <a:solidFill>
                <a:schemeClr val="bg1"/>
              </a:solidFill>
              <a:latin typeface="Century Gothic" panose="020B0502020202020204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4"/>
    </mc:Choice>
    <mc:Fallback xmlns="">
      <p:transition spd="slow" advTm="1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7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1.2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288</Words>
  <Application>Microsoft Office PowerPoint</Application>
  <PresentationFormat>Geniş ekran</PresentationFormat>
  <Paragraphs>83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Kayra Aydin</vt:lpstr>
      <vt:lpstr>Segoe UI Black</vt:lpstr>
      <vt:lpstr>TTKB Dik Temel Abece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18</cp:revision>
  <dcterms:created xsi:type="dcterms:W3CDTF">2020-04-27T19:12:40Z</dcterms:created>
  <dcterms:modified xsi:type="dcterms:W3CDTF">2020-04-28T04:50:16Z</dcterms:modified>
</cp:coreProperties>
</file>