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310" r:id="rId19"/>
    <p:sldId id="273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2" r:id="rId29"/>
    <p:sldId id="293" r:id="rId30"/>
    <p:sldId id="294" r:id="rId31"/>
    <p:sldId id="297" r:id="rId32"/>
    <p:sldId id="298" r:id="rId33"/>
    <p:sldId id="299" r:id="rId34"/>
    <p:sldId id="300" r:id="rId35"/>
    <p:sldId id="30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2-12T18:27:37.3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4868EE-078A-4755-B0EC-8FC0404336E9}" emma:medium="tactile" emma:mode="ink">
          <msink:context xmlns:msink="http://schemas.microsoft.com/ink/2010/main" type="writingRegion" rotatedBoundingBox="16438,1010 16266,1848 15952,1784 16124,945"/>
        </emma:interpretation>
      </emma:emma>
    </inkml:annotationXML>
    <inkml:traceGroup>
      <inkml:annotationXML>
        <emma:emma xmlns:emma="http://www.w3.org/2003/04/emma" version="1.0">
          <emma:interpretation id="{FFEC00FF-D175-400B-879B-B6303ABF84E1}" emma:medium="tactile" emma:mode="ink">
            <msink:context xmlns:msink="http://schemas.microsoft.com/ink/2010/main" type="paragraph" rotatedBoundingBox="16438,1010 16266,1848 15952,1784 16124,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9BA734-8544-4FA0-A6F1-7214285C29C1}" emma:medium="tactile" emma:mode="ink">
              <msink:context xmlns:msink="http://schemas.microsoft.com/ink/2010/main" type="line" rotatedBoundingBox="16438,1010 16266,1848 15952,1784 16124,945"/>
            </emma:interpretation>
          </emma:emma>
        </inkml:annotationXML>
        <inkml:traceGroup>
          <inkml:annotationXML>
            <emma:emma xmlns:emma="http://www.w3.org/2003/04/emma" version="1.0">
              <emma:interpretation id="{C3D796E2-6105-4BC3-BD22-79B97B3FD6E7}" emma:medium="tactile" emma:mode="ink">
                <msink:context xmlns:msink="http://schemas.microsoft.com/ink/2010/main" type="inkWord" rotatedBoundingBox="16438,1010 16266,1848 15952,1784 16124,945"/>
              </emma:interpretation>
              <emma:one-of disjunction-type="recognition" id="oneOf0">
                <emma:interpretation id="interp0" emma:lang="" emma:confidence="0">
                  <emma:literal>-a*</emma:literal>
                </emma:interpretation>
                <emma:interpretation id="interp1" emma:lang="" emma:confidence="0">
                  <emma:literal>Tası</emma:literal>
                </emma:interpretation>
                <emma:interpretation id="interp2" emma:lang="" emma:confidence="0">
                  <emma:literal>-o</emma:literal>
                </emma:interpretation>
                <emma:interpretation id="interp3" emma:lang="" emma:confidence="0">
                  <emma:literal>-o*</emma:literal>
                </emma:interpretation>
                <emma:interpretation id="interp4" emma:lang="" emma:confidence="0">
                  <emma:literal>Ta*</emma:literal>
                </emma:interpretation>
              </emma:one-of>
            </emma:emma>
          </inkml:annotationXML>
          <inkml:trace contextRef="#ctx0" brushRef="#br0">162 126 0,'-32'31'250,"32"1"-219,0-1 0,-31-31-15,31 31-1,0 1 17,0-1-17,-31-31 1,31 31-1,0 1 1,0-1 0,-32 0 31,32 1-32,0-1 16,0 1 1,0-1 15,-31 0-16,31 1 16,0-1 31,0 0-31,31-31 0,-31 32-32,32-32 32,-32 31-31,0 0 93,31-31-93,0 32 62,1-32 0,-32-32-62,31 32-1,0-31 16,1 0 1,-1-1-1,0 1 0,-31 0 0,0-1 16,0 1 0,0 0-16,0-1 1,0 1 30,-31 31 16,31-32-46,-31 32-1,-1 0 16,32 32-16,-31-32-31,0 0 47,31 31-47,-32-31 15,1 32 17,0-1 77,62-62-31,-31-1-62,31 1 15,-31-1 0,32 32-15,-1 0 15,-31-31-31,31 31 31,1 0 1,-1 0 46,-31 31-63,0 1 48,0-1-1,0 1-30,0-1 15,0 0-1,-31 1-14,31-1 15,-32-31 15,32 31-46,-31-31 15,0 32 16,-1-32 47,1-32-48,31 1 1,0 0-15,-31 31-32,62-32 15,-31 1 1,0 0-1,0-1 17,0 1-1,0-1 16,0 1-32,31 0 17,-31-1-17,0 1 17,0 0-1,0-1-16,32 32 1,-32-31 0,0 0 15,31-1 0,-31 1 16,31 31-47,-31-31 31,32 31-15,-1-32 31,0 32-16,1-31 32,-1 31-1,0-32 16,-62 32 78,31 32-156,-31-32 16,-1 0 15,32 31-15,-31-31-16,31 32 16,-31-32 15,31 31-16,-32-31 17,32 31-32,-31-31 31,0 32-31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2-12T18:27:50.1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79075D-1583-459F-ABD4-25251BCF07BD}" emma:medium="tactile" emma:mode="ink">
          <msink:context xmlns:msink="http://schemas.microsoft.com/ink/2010/main" type="writingRegion" rotatedBoundingBox="16029,1889 16138,1177 16511,1234 16402,1945"/>
        </emma:interpretation>
      </emma:emma>
    </inkml:annotationXML>
    <inkml:traceGroup>
      <inkml:annotationXML>
        <emma:emma xmlns:emma="http://www.w3.org/2003/04/emma" version="1.0">
          <emma:interpretation id="{83114712-F063-48D2-AF76-757D370110DF}" emma:medium="tactile" emma:mode="ink">
            <msink:context xmlns:msink="http://schemas.microsoft.com/ink/2010/main" type="paragraph" rotatedBoundingBox="16029,1889 16138,1177 16511,1234 16402,1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6F25AE-F798-4D7E-ABC3-A8D1FD043901}" emma:medium="tactile" emma:mode="ink">
              <msink:context xmlns:msink="http://schemas.microsoft.com/ink/2010/main" type="line" rotatedBoundingBox="16029,1889 16138,1177 16511,1234 16402,1945"/>
            </emma:interpretation>
          </emma:emma>
        </inkml:annotationXML>
        <inkml:traceGroup>
          <inkml:annotationXML>
            <emma:emma xmlns:emma="http://www.w3.org/2003/04/emma" version="1.0">
              <emma:interpretation id="{D070A1A8-8D49-4E8B-B2C1-088FDB06A807}" emma:medium="tactile" emma:mode="ink">
                <msink:context xmlns:msink="http://schemas.microsoft.com/ink/2010/main" type="inkWord" rotatedBoundingBox="16029,1889 16138,1177 16511,1234 16402,1945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x</emma:literal>
                </emma:interpretation>
              </emma:one-of>
            </emma:emma>
          </inkml:annotationXML>
          <inkml:trace contextRef="#ctx0" brushRef="#br0">202 125 0,'-31'0'31,"31"-31"-15,-31 31 62,31-31-78,-32 31 47,1 0 0,0 0-32,31 31 17,-32-31-17,32 31 16,0 1 1,0-1-1,32-31-15,-32 31-1,0 1 32,31-32-31,-31 31 31,31-31-32,1 0 16,-32 32-31,31-32 32,-31 31-17,31-31-15,1 0 32,-32 31-32,31-31 15,-31 32 1,31-32-1,-31 31 1,0 0 15,0 1 1,0-1-17,0 0 1,-31-31-1,31 32 1,0-1 0,-31-31 15,31 31-15,-32 1 30,1-32-30,0 0 31,-1 0-16,1 0-31,0-32 47,-1 32-16,32-31-15,0 0 31,0-1-16,32 32-31,-32-31 31,31 0-15,-31-1 15,31 32-15,-31-31-16,0 0 31,32 31-15,-32-32 15,31 32-15,-31-31-1,31 31 16,-31-31 1,32 31-17,-32-32 17,31 32-32,-31-31 31,31 31-31,-31-32 31,32 32-31,-32-31 16,31 31 15,-31-31-31,0-1 47,32 32-16,-32-31-15,0 0 46,-32 31-31,32-32-15,-31 1 62,-1 62-62,1-31-1,0 0 1,-1 0 0,1 32-1,0-1 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2-12T18:28:00.0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C3D691-432F-4B24-B7F4-AD9063C09EAE}" emma:medium="tactile" emma:mode="ink">
          <msink:context xmlns:msink="http://schemas.microsoft.com/ink/2010/main" type="writingRegion" rotatedBoundingBox="16425,1117 16452,1745 16071,1762 16044,1133"/>
        </emma:interpretation>
      </emma:emma>
    </inkml:annotationXML>
    <inkml:traceGroup>
      <inkml:annotationXML>
        <emma:emma xmlns:emma="http://www.w3.org/2003/04/emma" version="1.0">
          <emma:interpretation id="{5A064DCF-AFEA-4435-A191-12AF09B9DACB}" emma:medium="tactile" emma:mode="ink">
            <msink:context xmlns:msink="http://schemas.microsoft.com/ink/2010/main" type="paragraph" rotatedBoundingBox="16425,1117 16452,1745 16071,1762 16044,1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F48D76-EDEA-4825-854C-CDD02A77AA2C}" emma:medium="tactile" emma:mode="ink">
              <msink:context xmlns:msink="http://schemas.microsoft.com/ink/2010/main" type="line" rotatedBoundingBox="16425,1117 16452,1745 16071,1762 16044,1133"/>
            </emma:interpretation>
          </emma:emma>
        </inkml:annotationXML>
        <inkml:traceGroup>
          <inkml:annotationXML>
            <emma:emma xmlns:emma="http://www.w3.org/2003/04/emma" version="1.0">
              <emma:interpretation id="{545DF75D-D406-4CA2-83B3-B4641407BE5A}" emma:medium="tactile" emma:mode="ink">
                <msink:context xmlns:msink="http://schemas.microsoft.com/ink/2010/main" type="inkWord" rotatedBoundingBox="16425,1117 16452,1745 16071,1762 16044,1133"/>
              </emma:interpretation>
              <emma:one-of disjunction-type="recognition" id="oneOf0">
                <emma:interpretation id="interp0" emma:lang="" emma:confidence="0">
                  <emma:literal>Q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9</emma:literal>
                </emma:interpretation>
              </emma:one-of>
            </emma:emma>
          </inkml:annotationXML>
          <inkml:trace contextRef="#ctx0" brushRef="#br0">316 76 0,'0'-32'47,"-31"32"-47,-1 0 32,1 0-1,31-31-31,-31 31 31,-1 0-15,1 0-1,31 31 1,-31-31 0,-1 0-1,32 32 1,-31-32-16,31 31 15,-31-31 1,31 31 0,0 1-1,0-1 17,0 0-17,0 1 16,31-1 1,0-31-1,1 0 0,-1 0-15,0 0-1,1-31 17,-1-1-1,-31 1 0,31 31-31,-31-31 31,0-1-15,0 1 0,0 0-1,0-1 17,32 32-17,-32-31 16,31 62 94,-31 1-109,31-32 0,-31 31-1,32 0 17,-32 1-17,0-1 16,0 0 1,0 1-17,0-1 1,0 0 0,0 1-16,0-1 15,0 1 1,-32-1-1,32 0 17,0 1-17,-31-1 1,0 0 15,-1 1 16,1-32-16,0 31 1,-1-62-17,1 31 16,0 0-15,31-32-16,-32 32 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4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12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53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59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33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54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2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9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7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6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1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9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8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0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8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030" y="945268"/>
            <a:ext cx="7486650" cy="14001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52" y="3046764"/>
            <a:ext cx="48196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52" y="692678"/>
            <a:ext cx="11297004" cy="14409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4" y="3815467"/>
            <a:ext cx="10961512" cy="15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54" y="412220"/>
            <a:ext cx="11156068" cy="61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2" y="2890697"/>
            <a:ext cx="10711038" cy="114761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62" y="580318"/>
            <a:ext cx="10801350" cy="107549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229" y="5273192"/>
            <a:ext cx="5188303" cy="12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48" y="872242"/>
            <a:ext cx="11240867" cy="56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0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4" y="2819076"/>
            <a:ext cx="10460919" cy="116358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4" y="247651"/>
            <a:ext cx="10539943" cy="11973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252" y="5356754"/>
            <a:ext cx="4860925" cy="11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2" y="270934"/>
            <a:ext cx="11221155" cy="63525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Mürekkep 3"/>
              <p14:cNvContentPartPr/>
              <p14:nvPr/>
            </p14:nvContentPartPr>
            <p14:xfrm>
              <a:off x="5755596" y="361076"/>
              <a:ext cx="148680" cy="290880"/>
            </p14:xfrm>
          </p:contentPart>
        </mc:Choice>
        <mc:Fallback xmlns="">
          <p:pic>
            <p:nvPicPr>
              <p:cNvPr id="4" name="Mürekkep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3716" y="349196"/>
                <a:ext cx="172440" cy="3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2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92" y="93134"/>
            <a:ext cx="6610350" cy="85513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88" y="948267"/>
            <a:ext cx="11469511" cy="57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78" y="342721"/>
            <a:ext cx="10423878" cy="6017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Mürekkep 3"/>
              <p14:cNvContentPartPr/>
              <p14:nvPr/>
            </p14:nvContentPartPr>
            <p14:xfrm>
              <a:off x="5797356" y="440276"/>
              <a:ext cx="141120" cy="249480"/>
            </p14:xfrm>
          </p:contentPart>
        </mc:Choice>
        <mc:Fallback xmlns="">
          <p:pic>
            <p:nvPicPr>
              <p:cNvPr id="4" name="Mürekkep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5476" y="428396"/>
                <a:ext cx="164880" cy="2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942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4" y="274989"/>
            <a:ext cx="11277600" cy="64025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Mürekkep 4"/>
              <p14:cNvContentPartPr/>
              <p14:nvPr/>
            </p14:nvContentPartPr>
            <p14:xfrm>
              <a:off x="5778996" y="401756"/>
              <a:ext cx="136800" cy="222840"/>
            </p14:xfrm>
          </p:contentPart>
        </mc:Choice>
        <mc:Fallback xmlns="">
          <p:pic>
            <p:nvPicPr>
              <p:cNvPr id="5" name="Mürekkep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7116" y="389876"/>
                <a:ext cx="16056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52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57" y="294746"/>
            <a:ext cx="9020175" cy="7143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07" y="1302632"/>
            <a:ext cx="7126513" cy="384333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77" y="5145970"/>
            <a:ext cx="6287911" cy="13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05" y="523875"/>
            <a:ext cx="10749139" cy="568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46" y="515583"/>
            <a:ext cx="9990560" cy="53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6" y="0"/>
            <a:ext cx="11753850" cy="19812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733" y="395640"/>
            <a:ext cx="1066800" cy="8286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18" y="3176940"/>
            <a:ext cx="10823291" cy="20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76" y="625651"/>
            <a:ext cx="11173002" cy="55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9" y="660929"/>
            <a:ext cx="11514666" cy="55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10" y="1011942"/>
            <a:ext cx="9473488" cy="43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9" y="124178"/>
            <a:ext cx="11571111" cy="39873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88" y="4184895"/>
            <a:ext cx="10783712" cy="26731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58" y="124178"/>
            <a:ext cx="8953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07" y="484539"/>
            <a:ext cx="11306882" cy="61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9" y="569911"/>
            <a:ext cx="11286419" cy="5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577144"/>
            <a:ext cx="10706807" cy="61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41" y="995424"/>
            <a:ext cx="3609521" cy="37042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948" y="1956122"/>
            <a:ext cx="3267175" cy="39507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918" y="175682"/>
            <a:ext cx="4824060" cy="128058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32" y="4992511"/>
            <a:ext cx="4467225" cy="9144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137" y="6199743"/>
            <a:ext cx="80676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9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12" y="198261"/>
            <a:ext cx="11074400" cy="65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198" y="179564"/>
            <a:ext cx="9265179" cy="61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08001"/>
            <a:ext cx="11498063" cy="615244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350933" y="2122311"/>
            <a:ext cx="80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24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350933" y="5317067"/>
            <a:ext cx="970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32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138311" y="6273225"/>
            <a:ext cx="7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16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17689" y="5317067"/>
            <a:ext cx="104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20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54756" y="1799145"/>
            <a:ext cx="81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28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02" y="352953"/>
            <a:ext cx="11081021" cy="625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0" y="378707"/>
            <a:ext cx="11100330" cy="59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97269" y="1680402"/>
            <a:ext cx="859107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Muammer TURAN</a:t>
            </a:r>
          </a:p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Mehmet Akif İnan İlkokulu</a:t>
            </a:r>
          </a:p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3.C Sınıfı</a:t>
            </a:r>
          </a:p>
          <a:p>
            <a:pPr algn="ctr"/>
            <a:r>
              <a:rPr lang="tr-T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Ordu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1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65" y="537740"/>
            <a:ext cx="10201275" cy="9906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692" y="2189113"/>
            <a:ext cx="3609145" cy="370668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229" y="3378721"/>
            <a:ext cx="3069102" cy="184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76" y="863942"/>
            <a:ext cx="10201275" cy="11715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92" y="2035517"/>
            <a:ext cx="3535976" cy="42748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09" y="3641766"/>
            <a:ext cx="2719940" cy="15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" y="135467"/>
            <a:ext cx="10453511" cy="506871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45" y="5466997"/>
            <a:ext cx="95535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8" y="3218568"/>
            <a:ext cx="11180854" cy="310321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623" y="225777"/>
            <a:ext cx="6468534" cy="26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34" y="1727729"/>
            <a:ext cx="11199828" cy="22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534810"/>
            <a:ext cx="10406104" cy="58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TM02900688[[fn=Model]]</Template>
  <TotalTime>214</TotalTime>
  <Words>14</Words>
  <Application>Microsoft Office PowerPoint</Application>
  <PresentationFormat>Geniş ekran</PresentationFormat>
  <Paragraphs>9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9" baseType="lpstr">
      <vt:lpstr>Arial</vt:lpstr>
      <vt:lpstr>Trebuchet MS</vt:lpstr>
      <vt:lpstr>Wingdings 3</vt:lpstr>
      <vt:lpstr>Yüzeyler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23</cp:revision>
  <dcterms:created xsi:type="dcterms:W3CDTF">2020-12-12T17:10:44Z</dcterms:created>
  <dcterms:modified xsi:type="dcterms:W3CDTF">2020-12-23T15:46:29Z</dcterms:modified>
</cp:coreProperties>
</file>