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4"/>
  </p:notesMasterIdLst>
  <p:sldIdLst>
    <p:sldId id="478" r:id="rId2"/>
    <p:sldId id="596" r:id="rId3"/>
    <p:sldId id="493" r:id="rId4"/>
    <p:sldId id="518" r:id="rId5"/>
    <p:sldId id="519" r:id="rId6"/>
    <p:sldId id="521" r:id="rId7"/>
    <p:sldId id="534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3" r:id="rId45"/>
    <p:sldId id="560" r:id="rId46"/>
    <p:sldId id="561" r:id="rId47"/>
    <p:sldId id="562" r:id="rId48"/>
    <p:sldId id="564" r:id="rId49"/>
    <p:sldId id="565" r:id="rId50"/>
    <p:sldId id="566" r:id="rId51"/>
    <p:sldId id="567" r:id="rId52"/>
    <p:sldId id="570" r:id="rId53"/>
    <p:sldId id="571" r:id="rId54"/>
    <p:sldId id="572" r:id="rId55"/>
    <p:sldId id="573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89" r:id="rId66"/>
    <p:sldId id="590" r:id="rId67"/>
    <p:sldId id="591" r:id="rId68"/>
    <p:sldId id="592" r:id="rId69"/>
    <p:sldId id="593" r:id="rId70"/>
    <p:sldId id="594" r:id="rId71"/>
    <p:sldId id="595" r:id="rId72"/>
    <p:sldId id="517" r:id="rId7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C2"/>
    <a:srgbClr val="C61863"/>
    <a:srgbClr val="BFDAEB"/>
    <a:srgbClr val="F28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>
        <p:scale>
          <a:sx n="60" d="100"/>
          <a:sy n="60" d="100"/>
        </p:scale>
        <p:origin x="-11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CAC8F-72AF-4DA5-9202-24AF107E13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255A47-24D8-48F2-9C9A-ADDBB71CBFC2}">
      <dgm:prSet/>
      <dgm:spPr/>
      <dgm:t>
        <a:bodyPr/>
        <a:lstStyle/>
        <a:p>
          <a:pPr rtl="0"/>
          <a:r>
            <a:rPr lang="tr-TR" b="1" smtClean="0"/>
            <a:t>LÜTFİ FİKRET TUNCEL İLKOKULU </a:t>
          </a:r>
          <a:endParaRPr lang="tr-TR"/>
        </a:p>
      </dgm:t>
    </dgm:pt>
    <dgm:pt modelId="{AB210142-4A3A-4484-A325-E79A5C60D6A2}" type="parTrans" cxnId="{893A3CA7-88DF-4B0E-A852-B3E4992B1CFD}">
      <dgm:prSet/>
      <dgm:spPr/>
      <dgm:t>
        <a:bodyPr/>
        <a:lstStyle/>
        <a:p>
          <a:endParaRPr lang="tr-TR"/>
        </a:p>
      </dgm:t>
    </dgm:pt>
    <dgm:pt modelId="{DE9247B6-2F8D-4E50-8ABD-D5E590612EB2}" type="sibTrans" cxnId="{893A3CA7-88DF-4B0E-A852-B3E4992B1CFD}">
      <dgm:prSet/>
      <dgm:spPr/>
      <dgm:t>
        <a:bodyPr/>
        <a:lstStyle/>
        <a:p>
          <a:endParaRPr lang="tr-TR"/>
        </a:p>
      </dgm:t>
    </dgm:pt>
    <dgm:pt modelId="{B64B8B3D-82AB-4AA5-890E-F463199D4CAF}">
      <dgm:prSet/>
      <dgm:spPr/>
      <dgm:t>
        <a:bodyPr/>
        <a:lstStyle/>
        <a:p>
          <a:pPr algn="ctr" rtl="0"/>
          <a:r>
            <a:rPr lang="tr-TR" b="1" dirty="0" smtClean="0"/>
            <a:t>4.SINIFLAR BİLGİ YARIŞMASINA </a:t>
          </a:r>
          <a:endParaRPr lang="tr-TR" dirty="0"/>
        </a:p>
      </dgm:t>
    </dgm:pt>
    <dgm:pt modelId="{6CAFE8BE-98C6-42C6-AB36-5B66973B5E9B}" type="parTrans" cxnId="{09608DC9-E230-4E51-8F4F-85E910305695}">
      <dgm:prSet/>
      <dgm:spPr/>
      <dgm:t>
        <a:bodyPr/>
        <a:lstStyle/>
        <a:p>
          <a:endParaRPr lang="tr-TR"/>
        </a:p>
      </dgm:t>
    </dgm:pt>
    <dgm:pt modelId="{A1671231-E971-4AEC-A1DD-DBC2C090E751}" type="sibTrans" cxnId="{09608DC9-E230-4E51-8F4F-85E910305695}">
      <dgm:prSet/>
      <dgm:spPr/>
      <dgm:t>
        <a:bodyPr/>
        <a:lstStyle/>
        <a:p>
          <a:endParaRPr lang="tr-TR"/>
        </a:p>
      </dgm:t>
    </dgm:pt>
    <dgm:pt modelId="{CC3C31B1-3F4B-42E8-B064-56174C38AA4B}">
      <dgm:prSet/>
      <dgm:spPr/>
      <dgm:t>
        <a:bodyPr/>
        <a:lstStyle/>
        <a:p>
          <a:pPr algn="ctr" rtl="0"/>
          <a:r>
            <a:rPr lang="tr-TR" b="1" dirty="0" smtClean="0"/>
            <a:t>HOŞGELDİNİZ</a:t>
          </a:r>
          <a:endParaRPr lang="tr-TR" b="1" dirty="0"/>
        </a:p>
      </dgm:t>
    </dgm:pt>
    <dgm:pt modelId="{57D799D6-F14A-49D9-BF79-403906C5F9C8}" type="parTrans" cxnId="{B21CFEDA-99BC-4E1A-9287-ACB428AB2DAA}">
      <dgm:prSet/>
      <dgm:spPr/>
      <dgm:t>
        <a:bodyPr/>
        <a:lstStyle/>
        <a:p>
          <a:endParaRPr lang="tr-TR"/>
        </a:p>
      </dgm:t>
    </dgm:pt>
    <dgm:pt modelId="{031E55F0-FF88-4A61-AAF3-D82CA95C2896}" type="sibTrans" cxnId="{B21CFEDA-99BC-4E1A-9287-ACB428AB2DAA}">
      <dgm:prSet/>
      <dgm:spPr/>
      <dgm:t>
        <a:bodyPr/>
        <a:lstStyle/>
        <a:p>
          <a:endParaRPr lang="tr-TR"/>
        </a:p>
      </dgm:t>
    </dgm:pt>
    <dgm:pt modelId="{1E3ED834-F71C-4EBA-88AC-55188C19C5C9}" type="pres">
      <dgm:prSet presAssocID="{A71CAC8F-72AF-4DA5-9202-24AF107E13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6255C47-4CC2-466F-92A0-116F9A8CAF2A}" type="pres">
      <dgm:prSet presAssocID="{04255A47-24D8-48F2-9C9A-ADDBB71CBF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68C81-8CC6-4CE8-81A4-A0503610255F}" type="pres">
      <dgm:prSet presAssocID="{DE9247B6-2F8D-4E50-8ABD-D5E590612EB2}" presName="spacer" presStyleCnt="0"/>
      <dgm:spPr/>
    </dgm:pt>
    <dgm:pt modelId="{C6F80BB2-37D7-4929-B00C-3FE89D86960F}" type="pres">
      <dgm:prSet presAssocID="{B64B8B3D-82AB-4AA5-890E-F463199D4C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ECAF17-4ED8-4EC0-BBD6-EB91EDE047DB}" type="pres">
      <dgm:prSet presAssocID="{A1671231-E971-4AEC-A1DD-DBC2C090E751}" presName="spacer" presStyleCnt="0"/>
      <dgm:spPr/>
    </dgm:pt>
    <dgm:pt modelId="{A015E6D3-EB24-4E01-AC7B-B6F881F4ADB0}" type="pres">
      <dgm:prSet presAssocID="{CC3C31B1-3F4B-42E8-B064-56174C38AA4B}" presName="parentText" presStyleLbl="node1" presStyleIdx="2" presStyleCnt="3" custLinFactY="34424" custLinFactNeighborX="1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608DC9-E230-4E51-8F4F-85E910305695}" srcId="{A71CAC8F-72AF-4DA5-9202-24AF107E133C}" destId="{B64B8B3D-82AB-4AA5-890E-F463199D4CAF}" srcOrd="1" destOrd="0" parTransId="{6CAFE8BE-98C6-42C6-AB36-5B66973B5E9B}" sibTransId="{A1671231-E971-4AEC-A1DD-DBC2C090E751}"/>
    <dgm:cxn modelId="{F1064504-D9A6-489A-B536-D39D96C04009}" type="presOf" srcId="{B64B8B3D-82AB-4AA5-890E-F463199D4CAF}" destId="{C6F80BB2-37D7-4929-B00C-3FE89D86960F}" srcOrd="0" destOrd="0" presId="urn:microsoft.com/office/officeart/2005/8/layout/vList2"/>
    <dgm:cxn modelId="{893A3CA7-88DF-4B0E-A852-B3E4992B1CFD}" srcId="{A71CAC8F-72AF-4DA5-9202-24AF107E133C}" destId="{04255A47-24D8-48F2-9C9A-ADDBB71CBFC2}" srcOrd="0" destOrd="0" parTransId="{AB210142-4A3A-4484-A325-E79A5C60D6A2}" sibTransId="{DE9247B6-2F8D-4E50-8ABD-D5E590612EB2}"/>
    <dgm:cxn modelId="{BC5D164F-F23D-4018-BFBD-97DE7AC122AD}" type="presOf" srcId="{A71CAC8F-72AF-4DA5-9202-24AF107E133C}" destId="{1E3ED834-F71C-4EBA-88AC-55188C19C5C9}" srcOrd="0" destOrd="0" presId="urn:microsoft.com/office/officeart/2005/8/layout/vList2"/>
    <dgm:cxn modelId="{499BFDE1-AAF0-40ED-ABD4-E53A348D80F9}" type="presOf" srcId="{CC3C31B1-3F4B-42E8-B064-56174C38AA4B}" destId="{A015E6D3-EB24-4E01-AC7B-B6F881F4ADB0}" srcOrd="0" destOrd="0" presId="urn:microsoft.com/office/officeart/2005/8/layout/vList2"/>
    <dgm:cxn modelId="{B21CFEDA-99BC-4E1A-9287-ACB428AB2DAA}" srcId="{A71CAC8F-72AF-4DA5-9202-24AF107E133C}" destId="{CC3C31B1-3F4B-42E8-B064-56174C38AA4B}" srcOrd="2" destOrd="0" parTransId="{57D799D6-F14A-49D9-BF79-403906C5F9C8}" sibTransId="{031E55F0-FF88-4A61-AAF3-D82CA95C2896}"/>
    <dgm:cxn modelId="{8BFF06BA-DB61-4CD5-96B2-4A823D09FC64}" type="presOf" srcId="{04255A47-24D8-48F2-9C9A-ADDBB71CBFC2}" destId="{46255C47-4CC2-466F-92A0-116F9A8CAF2A}" srcOrd="0" destOrd="0" presId="urn:microsoft.com/office/officeart/2005/8/layout/vList2"/>
    <dgm:cxn modelId="{A4228E79-EB4B-444F-B777-12631D4A46CD}" type="presParOf" srcId="{1E3ED834-F71C-4EBA-88AC-55188C19C5C9}" destId="{46255C47-4CC2-466F-92A0-116F9A8CAF2A}" srcOrd="0" destOrd="0" presId="urn:microsoft.com/office/officeart/2005/8/layout/vList2"/>
    <dgm:cxn modelId="{EB0E032A-AB1A-4D62-9811-3188F8F77B15}" type="presParOf" srcId="{1E3ED834-F71C-4EBA-88AC-55188C19C5C9}" destId="{98968C81-8CC6-4CE8-81A4-A0503610255F}" srcOrd="1" destOrd="0" presId="urn:microsoft.com/office/officeart/2005/8/layout/vList2"/>
    <dgm:cxn modelId="{63C95A7A-24F6-4C35-AE97-AC607F7E80ED}" type="presParOf" srcId="{1E3ED834-F71C-4EBA-88AC-55188C19C5C9}" destId="{C6F80BB2-37D7-4929-B00C-3FE89D86960F}" srcOrd="2" destOrd="0" presId="urn:microsoft.com/office/officeart/2005/8/layout/vList2"/>
    <dgm:cxn modelId="{DE65AC68-0556-4AD2-B0A4-C9DDAB4C27C5}" type="presParOf" srcId="{1E3ED834-F71C-4EBA-88AC-55188C19C5C9}" destId="{AFECAF17-4ED8-4EC0-BBD6-EB91EDE047DB}" srcOrd="3" destOrd="0" presId="urn:microsoft.com/office/officeart/2005/8/layout/vList2"/>
    <dgm:cxn modelId="{5A3B29AD-8BBE-48F1-B056-C0E47E62BA5D}" type="presParOf" srcId="{1E3ED834-F71C-4EBA-88AC-55188C19C5C9}" destId="{A015E6D3-EB24-4E01-AC7B-B6F881F4AD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17E83-E102-4053-BA03-5923871FA4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EF6A79-997C-4C39-AC9D-0EFC15AE4B49}">
      <dgm:prSet custT="1"/>
      <dgm:spPr>
        <a:xfrm>
          <a:off x="3236293" y="89757"/>
          <a:ext cx="1857054" cy="1857054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5B2F57-A9B7-48A9-A378-EF9690479948}" type="parTrans" cxnId="{BB20B927-3957-48D5-9319-1BF51B621CDF}">
      <dgm:prSet/>
      <dgm:spPr/>
      <dgm:t>
        <a:bodyPr/>
        <a:lstStyle/>
        <a:p>
          <a:endParaRPr lang="tr-TR"/>
        </a:p>
      </dgm:t>
    </dgm:pt>
    <dgm:pt modelId="{CF22BE35-A1DA-4180-B602-BD768E07E3CA}" type="sibTrans" cxnId="{BB20B927-3957-48D5-9319-1BF51B621CDF}">
      <dgm:prSet/>
      <dgm:spPr/>
      <dgm:t>
        <a:bodyPr/>
        <a:lstStyle/>
        <a:p>
          <a:endParaRPr lang="tr-TR"/>
        </a:p>
      </dgm:t>
    </dgm:pt>
    <dgm:pt modelId="{1F793B85-85C7-4F22-907B-25D4B668641C}">
      <dgm:prSet custT="1"/>
      <dgm:spPr>
        <a:xfrm>
          <a:off x="3906380" y="1250416"/>
          <a:ext cx="1857054" cy="1857054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C33E7B-753A-478C-82F2-9992BB3EE9D3}" type="parTrans" cxnId="{D9AE553F-DABC-4ADB-8014-7B5728FC424D}">
      <dgm:prSet/>
      <dgm:spPr/>
      <dgm:t>
        <a:bodyPr/>
        <a:lstStyle/>
        <a:p>
          <a:endParaRPr lang="tr-TR"/>
        </a:p>
      </dgm:t>
    </dgm:pt>
    <dgm:pt modelId="{09DD4202-C1A7-4BDA-A6AE-F6C95BF7E6E2}" type="sibTrans" cxnId="{D9AE553F-DABC-4ADB-8014-7B5728FC424D}">
      <dgm:prSet/>
      <dgm:spPr/>
      <dgm:t>
        <a:bodyPr/>
        <a:lstStyle/>
        <a:p>
          <a:endParaRPr lang="tr-TR"/>
        </a:p>
      </dgm:t>
    </dgm:pt>
    <dgm:pt modelId="{E3739144-5005-4100-9C27-60A6F60817E6}">
      <dgm:prSet custT="1"/>
      <dgm:spPr>
        <a:xfrm>
          <a:off x="2566206" y="1250416"/>
          <a:ext cx="1857054" cy="1857054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5B1E55-C593-4325-A60E-CF3ABD386C53}" type="parTrans" cxnId="{95DFFD06-8C39-43B2-BBE3-485B3A712D72}">
      <dgm:prSet/>
      <dgm:spPr/>
      <dgm:t>
        <a:bodyPr/>
        <a:lstStyle/>
        <a:p>
          <a:endParaRPr lang="tr-TR"/>
        </a:p>
      </dgm:t>
    </dgm:pt>
    <dgm:pt modelId="{B5F8ECB9-6A28-4026-9FDD-C0D5298FF545}" type="sibTrans" cxnId="{95DFFD06-8C39-43B2-BBE3-485B3A712D72}">
      <dgm:prSet/>
      <dgm:spPr/>
      <dgm:t>
        <a:bodyPr/>
        <a:lstStyle/>
        <a:p>
          <a:endParaRPr lang="tr-TR"/>
        </a:p>
      </dgm:t>
    </dgm:pt>
    <dgm:pt modelId="{7A731A32-36F1-44DD-B2E5-9EB3A3DFDB7B}" type="pres">
      <dgm:prSet presAssocID="{4F317E83-E102-4053-BA03-5923871FA4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2A7E6F-3D19-4128-83E6-C0C4F4EAEABD}" type="pres">
      <dgm:prSet presAssocID="{DFEF6A79-997C-4C39-AC9D-0EFC15AE4B49}" presName="circ1" presStyleLbl="vennNode1" presStyleIdx="0" presStyleCnt="3"/>
      <dgm:spPr/>
      <dgm:t>
        <a:bodyPr/>
        <a:lstStyle/>
        <a:p>
          <a:endParaRPr lang="tr-TR"/>
        </a:p>
      </dgm:t>
    </dgm:pt>
    <dgm:pt modelId="{788D70E8-4765-4DD1-8F7D-7FDBFBF2F49E}" type="pres">
      <dgm:prSet presAssocID="{DFEF6A79-997C-4C39-AC9D-0EFC15AE4B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7147AF-2337-4EE5-AF1B-5B90466B0740}" type="pres">
      <dgm:prSet presAssocID="{1F793B85-85C7-4F22-907B-25D4B668641C}" presName="circ2" presStyleLbl="vennNode1" presStyleIdx="1" presStyleCnt="3"/>
      <dgm:spPr/>
      <dgm:t>
        <a:bodyPr/>
        <a:lstStyle/>
        <a:p>
          <a:endParaRPr lang="tr-TR"/>
        </a:p>
      </dgm:t>
    </dgm:pt>
    <dgm:pt modelId="{EFE196D7-E9EC-46B7-858A-5CCA54C5F0A1}" type="pres">
      <dgm:prSet presAssocID="{1F793B85-85C7-4F22-907B-25D4B66864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DFED9-8DC3-47F6-8901-4AFF64D70412}" type="pres">
      <dgm:prSet presAssocID="{E3739144-5005-4100-9C27-60A6F60817E6}" presName="circ3" presStyleLbl="vennNode1" presStyleIdx="2" presStyleCnt="3"/>
      <dgm:spPr/>
      <dgm:t>
        <a:bodyPr/>
        <a:lstStyle/>
        <a:p>
          <a:endParaRPr lang="tr-TR"/>
        </a:p>
      </dgm:t>
    </dgm:pt>
    <dgm:pt modelId="{4EF2EA23-FC26-48B8-8004-10C85B36EB21}" type="pres">
      <dgm:prSet presAssocID="{E3739144-5005-4100-9C27-60A6F60817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20B927-3957-48D5-9319-1BF51B621CDF}" srcId="{4F317E83-E102-4053-BA03-5923871FA4CF}" destId="{DFEF6A79-997C-4C39-AC9D-0EFC15AE4B49}" srcOrd="0" destOrd="0" parTransId="{AA5B2F57-A9B7-48A9-A378-EF9690479948}" sibTransId="{CF22BE35-A1DA-4180-B602-BD768E07E3CA}"/>
    <dgm:cxn modelId="{D9AE553F-DABC-4ADB-8014-7B5728FC424D}" srcId="{4F317E83-E102-4053-BA03-5923871FA4CF}" destId="{1F793B85-85C7-4F22-907B-25D4B668641C}" srcOrd="1" destOrd="0" parTransId="{07C33E7B-753A-478C-82F2-9992BB3EE9D3}" sibTransId="{09DD4202-C1A7-4BDA-A6AE-F6C95BF7E6E2}"/>
    <dgm:cxn modelId="{91198C8D-A936-41AA-8AB6-9019E4E98F91}" type="presOf" srcId="{4F317E83-E102-4053-BA03-5923871FA4CF}" destId="{7A731A32-36F1-44DD-B2E5-9EB3A3DFDB7B}" srcOrd="0" destOrd="0" presId="urn:microsoft.com/office/officeart/2005/8/layout/venn1"/>
    <dgm:cxn modelId="{435F9AA8-5131-4829-BD8B-85051699BD0F}" type="presOf" srcId="{1F793B85-85C7-4F22-907B-25D4B668641C}" destId="{717147AF-2337-4EE5-AF1B-5B90466B0740}" srcOrd="0" destOrd="0" presId="urn:microsoft.com/office/officeart/2005/8/layout/venn1"/>
    <dgm:cxn modelId="{2C51043A-ED44-42FB-AFE7-328489E18B3E}" type="presOf" srcId="{1F793B85-85C7-4F22-907B-25D4B668641C}" destId="{EFE196D7-E9EC-46B7-858A-5CCA54C5F0A1}" srcOrd="1" destOrd="0" presId="urn:microsoft.com/office/officeart/2005/8/layout/venn1"/>
    <dgm:cxn modelId="{95DFFD06-8C39-43B2-BBE3-485B3A712D72}" srcId="{4F317E83-E102-4053-BA03-5923871FA4CF}" destId="{E3739144-5005-4100-9C27-60A6F60817E6}" srcOrd="2" destOrd="0" parTransId="{645B1E55-C593-4325-A60E-CF3ABD386C53}" sibTransId="{B5F8ECB9-6A28-4026-9FDD-C0D5298FF545}"/>
    <dgm:cxn modelId="{EB927930-FBFD-48E0-93F3-82C5E60BA472}" type="presOf" srcId="{DFEF6A79-997C-4C39-AC9D-0EFC15AE4B49}" destId="{D52A7E6F-3D19-4128-83E6-C0C4F4EAEABD}" srcOrd="0" destOrd="0" presId="urn:microsoft.com/office/officeart/2005/8/layout/venn1"/>
    <dgm:cxn modelId="{29561D0A-9029-495E-A990-941C78664EDA}" type="presOf" srcId="{E3739144-5005-4100-9C27-60A6F60817E6}" destId="{4EF2EA23-FC26-48B8-8004-10C85B36EB21}" srcOrd="1" destOrd="0" presId="urn:microsoft.com/office/officeart/2005/8/layout/venn1"/>
    <dgm:cxn modelId="{53C6C44F-5B95-4F88-976B-903D7BA7FED9}" type="presOf" srcId="{DFEF6A79-997C-4C39-AC9D-0EFC15AE4B49}" destId="{788D70E8-4765-4DD1-8F7D-7FDBFBF2F49E}" srcOrd="1" destOrd="0" presId="urn:microsoft.com/office/officeart/2005/8/layout/venn1"/>
    <dgm:cxn modelId="{34F36E0F-3CDC-4448-8EFB-C933EF977F5D}" type="presOf" srcId="{E3739144-5005-4100-9C27-60A6F60817E6}" destId="{8F6DFED9-8DC3-47F6-8901-4AFF64D70412}" srcOrd="0" destOrd="0" presId="urn:microsoft.com/office/officeart/2005/8/layout/venn1"/>
    <dgm:cxn modelId="{741473FF-5901-4669-82B9-0A1497D91553}" type="presParOf" srcId="{7A731A32-36F1-44DD-B2E5-9EB3A3DFDB7B}" destId="{D52A7E6F-3D19-4128-83E6-C0C4F4EAEABD}" srcOrd="0" destOrd="0" presId="urn:microsoft.com/office/officeart/2005/8/layout/venn1"/>
    <dgm:cxn modelId="{64202995-BCFB-442F-BA68-1D2DB2A5458D}" type="presParOf" srcId="{7A731A32-36F1-44DD-B2E5-9EB3A3DFDB7B}" destId="{788D70E8-4765-4DD1-8F7D-7FDBFBF2F49E}" srcOrd="1" destOrd="0" presId="urn:microsoft.com/office/officeart/2005/8/layout/venn1"/>
    <dgm:cxn modelId="{01ADF65F-DBBF-404B-8538-DC272BF485A5}" type="presParOf" srcId="{7A731A32-36F1-44DD-B2E5-9EB3A3DFDB7B}" destId="{717147AF-2337-4EE5-AF1B-5B90466B0740}" srcOrd="2" destOrd="0" presId="urn:microsoft.com/office/officeart/2005/8/layout/venn1"/>
    <dgm:cxn modelId="{F8F356FA-9DD9-419B-A82E-6BD59CFBE6E5}" type="presParOf" srcId="{7A731A32-36F1-44DD-B2E5-9EB3A3DFDB7B}" destId="{EFE196D7-E9EC-46B7-858A-5CCA54C5F0A1}" srcOrd="3" destOrd="0" presId="urn:microsoft.com/office/officeart/2005/8/layout/venn1"/>
    <dgm:cxn modelId="{B96D5B99-6C27-47BB-B49D-BE845E468C24}" type="presParOf" srcId="{7A731A32-36F1-44DD-B2E5-9EB3A3DFDB7B}" destId="{8F6DFED9-8DC3-47F6-8901-4AFF64D70412}" srcOrd="4" destOrd="0" presId="urn:microsoft.com/office/officeart/2005/8/layout/venn1"/>
    <dgm:cxn modelId="{EBBC1C53-5AEA-47FD-AD8D-ED7A94EDCDF7}" type="presParOf" srcId="{7A731A32-36F1-44DD-B2E5-9EB3A3DFDB7B}" destId="{4EF2EA23-FC26-48B8-8004-10C85B36EB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87CD14-CB46-4714-ACB0-5CB4A5893B31}" type="doc">
      <dgm:prSet loTypeId="urn:microsoft.com/office/officeart/2005/8/layout/hChevron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D25677D-A078-4F83-96FD-81C55DA1AE71}">
      <dgm:prSet custT="1"/>
      <dgm:spPr>
        <a:xfrm>
          <a:off x="635885" y="50"/>
          <a:ext cx="8086228" cy="2332755"/>
        </a:xfrm>
      </dgm:spPr>
      <dgm:t>
        <a:bodyPr/>
        <a:lstStyle/>
        <a:p>
          <a:pPr rtl="0"/>
          <a:r>
            <a:rPr lang="tr-TR" sz="6000" b="1" dirty="0" smtClean="0">
              <a:latin typeface="Times New Roman" pitchFamily="18" charset="0"/>
              <a:ea typeface="+mn-ea"/>
              <a:cs typeface="Times New Roman" pitchFamily="18" charset="0"/>
            </a:rPr>
            <a:t>TÜRKÇE</a:t>
          </a:r>
          <a:endParaRPr lang="tr-TR" sz="6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9859F4-9066-4E69-9C9F-77C5F0F6F0D3}" type="parTrans" cxnId="{0A117400-8869-49AC-9C79-A22429F230FA}">
      <dgm:prSet/>
      <dgm:spPr/>
      <dgm:t>
        <a:bodyPr/>
        <a:lstStyle/>
        <a:p>
          <a:endParaRPr lang="tr-TR" sz="4800">
            <a:latin typeface="Times New Roman" pitchFamily="18" charset="0"/>
            <a:cs typeface="Times New Roman" pitchFamily="18" charset="0"/>
          </a:endParaRPr>
        </a:p>
      </dgm:t>
    </dgm:pt>
    <dgm:pt modelId="{B3017A4A-DC18-4C50-9AD7-9BC266920C30}" type="sibTrans" cxnId="{0A117400-8869-49AC-9C79-A22429F230FA}">
      <dgm:prSet/>
      <dgm:spPr/>
      <dgm:t>
        <a:bodyPr/>
        <a:lstStyle/>
        <a:p>
          <a:endParaRPr lang="tr-TR" sz="4800">
            <a:latin typeface="Times New Roman" pitchFamily="18" charset="0"/>
            <a:cs typeface="Times New Roman" pitchFamily="18" charset="0"/>
          </a:endParaRPr>
        </a:p>
      </dgm:t>
    </dgm:pt>
    <dgm:pt modelId="{9B80E8DE-19F2-4C8B-814F-1F31B2E3FF61}">
      <dgm:prSet/>
      <dgm:spPr>
        <a:xfrm>
          <a:off x="709413" y="2514998"/>
          <a:ext cx="3253439" cy="1301375"/>
        </a:xfrm>
      </dgm:spPr>
      <dgm:t>
        <a:bodyPr/>
        <a:lstStyle/>
        <a:p>
          <a:r>
            <a:rPr lang="tr-TR" b="1" smtClean="0">
              <a:latin typeface="Calibri"/>
              <a:ea typeface="+mn-ea"/>
              <a:cs typeface="+mn-cs"/>
            </a:rPr>
            <a:t>SORULARI</a:t>
          </a:r>
          <a:endParaRPr lang="tr-TR" dirty="0">
            <a:latin typeface="Calibri"/>
            <a:ea typeface="+mn-ea"/>
            <a:cs typeface="+mn-cs"/>
          </a:endParaRPr>
        </a:p>
      </dgm:t>
    </dgm:pt>
    <dgm:pt modelId="{CA4743EF-1F1D-45F1-843D-33FA101675DB}" type="parTrans" cxnId="{08B0EDBD-3E40-4172-A04F-AA6A7703CCFB}">
      <dgm:prSet/>
      <dgm:spPr/>
      <dgm:t>
        <a:bodyPr/>
        <a:lstStyle/>
        <a:p>
          <a:endParaRPr lang="tr-TR"/>
        </a:p>
      </dgm:t>
    </dgm:pt>
    <dgm:pt modelId="{B4EA31E7-87BB-4749-A3D1-359C0D57E58F}" type="sibTrans" cxnId="{08B0EDBD-3E40-4172-A04F-AA6A7703CCFB}">
      <dgm:prSet/>
      <dgm:spPr/>
      <dgm:t>
        <a:bodyPr/>
        <a:lstStyle/>
        <a:p>
          <a:endParaRPr lang="tr-TR"/>
        </a:p>
      </dgm:t>
    </dgm:pt>
    <dgm:pt modelId="{1A9B37F2-1F05-4983-ABBF-D68BE750FCAE}" type="pres">
      <dgm:prSet presAssocID="{0387CD14-CB46-4714-ACB0-5CB4A5893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00672C-0620-46D3-BFC9-668D04A7B74F}" type="pres">
      <dgm:prSet presAssocID="{2D25677D-A078-4F83-96FD-81C55DA1AE71}" presName="parTxOnly" presStyleLbl="node1" presStyleIdx="0" presStyleCnt="2" custLinFactNeighborX="-704" custLinFactNeighborY="-109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tr-TR"/>
        </a:p>
      </dgm:t>
    </dgm:pt>
    <dgm:pt modelId="{5AB17CBB-508F-4DFF-A15F-2908101D6460}" type="pres">
      <dgm:prSet presAssocID="{B3017A4A-DC18-4C50-9AD7-9BC266920C30}" presName="parSpace" presStyleCnt="0"/>
      <dgm:spPr/>
      <dgm:t>
        <a:bodyPr/>
        <a:lstStyle/>
        <a:p>
          <a:endParaRPr lang="tr-TR"/>
        </a:p>
      </dgm:t>
    </dgm:pt>
    <dgm:pt modelId="{81DA3CCF-B0FA-4D10-B61E-A0299B82CF9E}" type="pres">
      <dgm:prSet presAssocID="{9B80E8DE-19F2-4C8B-814F-1F31B2E3FF61}" presName="parTxOnly" presStyleLbl="node1" presStyleIdx="1" presStyleCnt="2" custLinFactNeighborX="704" custLinFactNeighborY="219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tr-TR"/>
        </a:p>
      </dgm:t>
    </dgm:pt>
  </dgm:ptLst>
  <dgm:cxnLst>
    <dgm:cxn modelId="{8DE8A2B6-B87E-4776-A1E0-4CAD15039A50}" type="presOf" srcId="{0387CD14-CB46-4714-ACB0-5CB4A5893B31}" destId="{1A9B37F2-1F05-4983-ABBF-D68BE750FCAE}" srcOrd="0" destOrd="0" presId="urn:microsoft.com/office/officeart/2005/8/layout/hChevron3"/>
    <dgm:cxn modelId="{0A117400-8869-49AC-9C79-A22429F230FA}" srcId="{0387CD14-CB46-4714-ACB0-5CB4A5893B31}" destId="{2D25677D-A078-4F83-96FD-81C55DA1AE71}" srcOrd="0" destOrd="0" parTransId="{979859F4-9066-4E69-9C9F-77C5F0F6F0D3}" sibTransId="{B3017A4A-DC18-4C50-9AD7-9BC266920C30}"/>
    <dgm:cxn modelId="{D768B506-E9A8-4F13-84CA-896BB5A9985F}" type="presOf" srcId="{2D25677D-A078-4F83-96FD-81C55DA1AE71}" destId="{F400672C-0620-46D3-BFC9-668D04A7B74F}" srcOrd="0" destOrd="0" presId="urn:microsoft.com/office/officeart/2005/8/layout/hChevron3"/>
    <dgm:cxn modelId="{99C5E54C-507A-4A1C-8A92-EC075032C3E0}" type="presOf" srcId="{9B80E8DE-19F2-4C8B-814F-1F31B2E3FF61}" destId="{81DA3CCF-B0FA-4D10-B61E-A0299B82CF9E}" srcOrd="0" destOrd="0" presId="urn:microsoft.com/office/officeart/2005/8/layout/hChevron3"/>
    <dgm:cxn modelId="{08B0EDBD-3E40-4172-A04F-AA6A7703CCFB}" srcId="{0387CD14-CB46-4714-ACB0-5CB4A5893B31}" destId="{9B80E8DE-19F2-4C8B-814F-1F31B2E3FF61}" srcOrd="1" destOrd="0" parTransId="{CA4743EF-1F1D-45F1-843D-33FA101675DB}" sibTransId="{B4EA31E7-87BB-4749-A3D1-359C0D57E58F}"/>
    <dgm:cxn modelId="{FE9E222C-1EA5-45C6-B938-9B15FDAE3066}" type="presParOf" srcId="{1A9B37F2-1F05-4983-ABBF-D68BE750FCAE}" destId="{F400672C-0620-46D3-BFC9-668D04A7B74F}" srcOrd="0" destOrd="0" presId="urn:microsoft.com/office/officeart/2005/8/layout/hChevron3"/>
    <dgm:cxn modelId="{B01C6B0A-7D79-4FF4-94AE-487E6FBDB849}" type="presParOf" srcId="{1A9B37F2-1F05-4983-ABBF-D68BE750FCAE}" destId="{5AB17CBB-508F-4DFF-A15F-2908101D6460}" srcOrd="1" destOrd="0" presId="urn:microsoft.com/office/officeart/2005/8/layout/hChevron3"/>
    <dgm:cxn modelId="{9375343F-CA8A-4E9D-A2B8-159BB55F95CC}" type="presParOf" srcId="{1A9B37F2-1F05-4983-ABBF-D68BE750FCAE}" destId="{81DA3CCF-B0FA-4D10-B61E-A0299B82CF9E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17E83-E102-4053-BA03-5923871FA4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EF6A79-997C-4C39-AC9D-0EFC15AE4B49}">
      <dgm:prSet custT="1"/>
      <dgm:spPr>
        <a:xfrm>
          <a:off x="3185113" y="89869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5B2F57-A9B7-48A9-A378-EF9690479948}" type="parTrans" cxnId="{BB20B927-3957-48D5-9319-1BF51B621CDF}">
      <dgm:prSet/>
      <dgm:spPr/>
      <dgm:t>
        <a:bodyPr/>
        <a:lstStyle/>
        <a:p>
          <a:endParaRPr lang="tr-TR"/>
        </a:p>
      </dgm:t>
    </dgm:pt>
    <dgm:pt modelId="{CF22BE35-A1DA-4180-B602-BD768E07E3CA}" type="sibTrans" cxnId="{BB20B927-3957-48D5-9319-1BF51B621CDF}">
      <dgm:prSet/>
      <dgm:spPr/>
      <dgm:t>
        <a:bodyPr/>
        <a:lstStyle/>
        <a:p>
          <a:endParaRPr lang="tr-TR"/>
        </a:p>
      </dgm:t>
    </dgm:pt>
    <dgm:pt modelId="{1F793B85-85C7-4F22-907B-25D4B668641C}">
      <dgm:prSet custT="1"/>
      <dgm:spPr>
        <a:xfrm>
          <a:off x="3856037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C33E7B-753A-478C-82F2-9992BB3EE9D3}" type="parTrans" cxnId="{D9AE553F-DABC-4ADB-8014-7B5728FC424D}">
      <dgm:prSet/>
      <dgm:spPr/>
      <dgm:t>
        <a:bodyPr/>
        <a:lstStyle/>
        <a:p>
          <a:endParaRPr lang="tr-TR"/>
        </a:p>
      </dgm:t>
    </dgm:pt>
    <dgm:pt modelId="{09DD4202-C1A7-4BDA-A6AE-F6C95BF7E6E2}" type="sibTrans" cxnId="{D9AE553F-DABC-4ADB-8014-7B5728FC424D}">
      <dgm:prSet/>
      <dgm:spPr/>
      <dgm:t>
        <a:bodyPr/>
        <a:lstStyle/>
        <a:p>
          <a:endParaRPr lang="tr-TR"/>
        </a:p>
      </dgm:t>
    </dgm:pt>
    <dgm:pt modelId="{E3739144-5005-4100-9C27-60A6F60817E6}">
      <dgm:prSet custT="1"/>
      <dgm:spPr>
        <a:xfrm>
          <a:off x="2458613" y="1224142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5F8ECB9-6A28-4026-9FDD-C0D5298FF545}" type="sibTrans" cxnId="{95DFFD06-8C39-43B2-BBE3-485B3A712D72}">
      <dgm:prSet/>
      <dgm:spPr/>
      <dgm:t>
        <a:bodyPr/>
        <a:lstStyle/>
        <a:p>
          <a:endParaRPr lang="tr-TR"/>
        </a:p>
      </dgm:t>
    </dgm:pt>
    <dgm:pt modelId="{645B1E55-C593-4325-A60E-CF3ABD386C53}" type="parTrans" cxnId="{95DFFD06-8C39-43B2-BBE3-485B3A712D72}">
      <dgm:prSet/>
      <dgm:spPr/>
      <dgm:t>
        <a:bodyPr/>
        <a:lstStyle/>
        <a:p>
          <a:endParaRPr lang="tr-TR"/>
        </a:p>
      </dgm:t>
    </dgm:pt>
    <dgm:pt modelId="{7A731A32-36F1-44DD-B2E5-9EB3A3DFDB7B}" type="pres">
      <dgm:prSet presAssocID="{4F317E83-E102-4053-BA03-5923871FA4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2A7E6F-3D19-4128-83E6-C0C4F4EAEABD}" type="pres">
      <dgm:prSet presAssocID="{DFEF6A79-997C-4C39-AC9D-0EFC15AE4B49}" presName="circ1" presStyleLbl="vennNode1" presStyleIdx="0" presStyleCnt="3"/>
      <dgm:spPr/>
      <dgm:t>
        <a:bodyPr/>
        <a:lstStyle/>
        <a:p>
          <a:endParaRPr lang="tr-TR"/>
        </a:p>
      </dgm:t>
    </dgm:pt>
    <dgm:pt modelId="{788D70E8-4765-4DD1-8F7D-7FDBFBF2F49E}" type="pres">
      <dgm:prSet presAssocID="{DFEF6A79-997C-4C39-AC9D-0EFC15AE4B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7147AF-2337-4EE5-AF1B-5B90466B0740}" type="pres">
      <dgm:prSet presAssocID="{1F793B85-85C7-4F22-907B-25D4B668641C}" presName="circ2" presStyleLbl="vennNode1" presStyleIdx="1" presStyleCnt="3"/>
      <dgm:spPr/>
      <dgm:t>
        <a:bodyPr/>
        <a:lstStyle/>
        <a:p>
          <a:endParaRPr lang="tr-TR"/>
        </a:p>
      </dgm:t>
    </dgm:pt>
    <dgm:pt modelId="{EFE196D7-E9EC-46B7-858A-5CCA54C5F0A1}" type="pres">
      <dgm:prSet presAssocID="{1F793B85-85C7-4F22-907B-25D4B66864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DFED9-8DC3-47F6-8901-4AFF64D70412}" type="pres">
      <dgm:prSet presAssocID="{E3739144-5005-4100-9C27-60A6F60817E6}" presName="circ3" presStyleLbl="vennNode1" presStyleIdx="2" presStyleCnt="3" custLinFactNeighborX="-2989" custLinFactNeighborY="-1497"/>
      <dgm:spPr/>
      <dgm:t>
        <a:bodyPr/>
        <a:lstStyle/>
        <a:p>
          <a:endParaRPr lang="tr-TR"/>
        </a:p>
      </dgm:t>
    </dgm:pt>
    <dgm:pt modelId="{4EF2EA23-FC26-48B8-8004-10C85B36EB21}" type="pres">
      <dgm:prSet presAssocID="{E3739144-5005-4100-9C27-60A6F60817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20B927-3957-48D5-9319-1BF51B621CDF}" srcId="{4F317E83-E102-4053-BA03-5923871FA4CF}" destId="{DFEF6A79-997C-4C39-AC9D-0EFC15AE4B49}" srcOrd="0" destOrd="0" parTransId="{AA5B2F57-A9B7-48A9-A378-EF9690479948}" sibTransId="{CF22BE35-A1DA-4180-B602-BD768E07E3CA}"/>
    <dgm:cxn modelId="{D9AE553F-DABC-4ADB-8014-7B5728FC424D}" srcId="{4F317E83-E102-4053-BA03-5923871FA4CF}" destId="{1F793B85-85C7-4F22-907B-25D4B668641C}" srcOrd="1" destOrd="0" parTransId="{07C33E7B-753A-478C-82F2-9992BB3EE9D3}" sibTransId="{09DD4202-C1A7-4BDA-A6AE-F6C95BF7E6E2}"/>
    <dgm:cxn modelId="{92014DE8-9AF5-40FF-B6BB-F50B1E6C7541}" type="presOf" srcId="{E3739144-5005-4100-9C27-60A6F60817E6}" destId="{8F6DFED9-8DC3-47F6-8901-4AFF64D70412}" srcOrd="0" destOrd="0" presId="urn:microsoft.com/office/officeart/2005/8/layout/venn1"/>
    <dgm:cxn modelId="{43DEF80F-D823-46C3-9874-520539D65358}" type="presOf" srcId="{4F317E83-E102-4053-BA03-5923871FA4CF}" destId="{7A731A32-36F1-44DD-B2E5-9EB3A3DFDB7B}" srcOrd="0" destOrd="0" presId="urn:microsoft.com/office/officeart/2005/8/layout/venn1"/>
    <dgm:cxn modelId="{C5511682-3A40-496B-A479-5A2F1C70FFBF}" type="presOf" srcId="{DFEF6A79-997C-4C39-AC9D-0EFC15AE4B49}" destId="{D52A7E6F-3D19-4128-83E6-C0C4F4EAEABD}" srcOrd="0" destOrd="0" presId="urn:microsoft.com/office/officeart/2005/8/layout/venn1"/>
    <dgm:cxn modelId="{52EB778A-B27A-435F-A7E4-292139815E5C}" type="presOf" srcId="{E3739144-5005-4100-9C27-60A6F60817E6}" destId="{4EF2EA23-FC26-48B8-8004-10C85B36EB21}" srcOrd="1" destOrd="0" presId="urn:microsoft.com/office/officeart/2005/8/layout/venn1"/>
    <dgm:cxn modelId="{95DFFD06-8C39-43B2-BBE3-485B3A712D72}" srcId="{4F317E83-E102-4053-BA03-5923871FA4CF}" destId="{E3739144-5005-4100-9C27-60A6F60817E6}" srcOrd="2" destOrd="0" parTransId="{645B1E55-C593-4325-A60E-CF3ABD386C53}" sibTransId="{B5F8ECB9-6A28-4026-9FDD-C0D5298FF545}"/>
    <dgm:cxn modelId="{0CAD0CF0-E87F-4FCF-9695-45AA454F7EB6}" type="presOf" srcId="{DFEF6A79-997C-4C39-AC9D-0EFC15AE4B49}" destId="{788D70E8-4765-4DD1-8F7D-7FDBFBF2F49E}" srcOrd="1" destOrd="0" presId="urn:microsoft.com/office/officeart/2005/8/layout/venn1"/>
    <dgm:cxn modelId="{03F1D0C5-45AC-4AF3-A125-6C4123105F52}" type="presOf" srcId="{1F793B85-85C7-4F22-907B-25D4B668641C}" destId="{717147AF-2337-4EE5-AF1B-5B90466B0740}" srcOrd="0" destOrd="0" presId="urn:microsoft.com/office/officeart/2005/8/layout/venn1"/>
    <dgm:cxn modelId="{B0D32677-2D02-46D3-8BC8-C4D9385A0F76}" type="presOf" srcId="{1F793B85-85C7-4F22-907B-25D4B668641C}" destId="{EFE196D7-E9EC-46B7-858A-5CCA54C5F0A1}" srcOrd="1" destOrd="0" presId="urn:microsoft.com/office/officeart/2005/8/layout/venn1"/>
    <dgm:cxn modelId="{A3C3468D-99BD-4D2D-858B-EF3C6DA4AA8D}" type="presParOf" srcId="{7A731A32-36F1-44DD-B2E5-9EB3A3DFDB7B}" destId="{D52A7E6F-3D19-4128-83E6-C0C4F4EAEABD}" srcOrd="0" destOrd="0" presId="urn:microsoft.com/office/officeart/2005/8/layout/venn1"/>
    <dgm:cxn modelId="{A7A2A82E-428D-4EF6-832F-D70698F7834C}" type="presParOf" srcId="{7A731A32-36F1-44DD-B2E5-9EB3A3DFDB7B}" destId="{788D70E8-4765-4DD1-8F7D-7FDBFBF2F49E}" srcOrd="1" destOrd="0" presId="urn:microsoft.com/office/officeart/2005/8/layout/venn1"/>
    <dgm:cxn modelId="{B7B979D1-3433-4160-A59D-B61CC0CD5E64}" type="presParOf" srcId="{7A731A32-36F1-44DD-B2E5-9EB3A3DFDB7B}" destId="{717147AF-2337-4EE5-AF1B-5B90466B0740}" srcOrd="2" destOrd="0" presId="urn:microsoft.com/office/officeart/2005/8/layout/venn1"/>
    <dgm:cxn modelId="{F719C149-8E25-40BD-8BEC-191A7141E4D4}" type="presParOf" srcId="{7A731A32-36F1-44DD-B2E5-9EB3A3DFDB7B}" destId="{EFE196D7-E9EC-46B7-858A-5CCA54C5F0A1}" srcOrd="3" destOrd="0" presId="urn:microsoft.com/office/officeart/2005/8/layout/venn1"/>
    <dgm:cxn modelId="{B1237F6C-24D1-468A-BB4F-876E2EA2989E}" type="presParOf" srcId="{7A731A32-36F1-44DD-B2E5-9EB3A3DFDB7B}" destId="{8F6DFED9-8DC3-47F6-8901-4AFF64D70412}" srcOrd="4" destOrd="0" presId="urn:microsoft.com/office/officeart/2005/8/layout/venn1"/>
    <dgm:cxn modelId="{8935EAD2-4E9D-4A82-8789-CF627F24F996}" type="presParOf" srcId="{7A731A32-36F1-44DD-B2E5-9EB3A3DFDB7B}" destId="{4EF2EA23-FC26-48B8-8004-10C85B36EB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17E83-E102-4053-BA03-5923871FA4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EF6A79-997C-4C39-AC9D-0EFC15AE4B49}">
      <dgm:prSet custT="1"/>
      <dgm:spPr>
        <a:xfrm>
          <a:off x="3185113" y="89869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5B2F57-A9B7-48A9-A378-EF9690479948}" type="parTrans" cxnId="{BB20B927-3957-48D5-9319-1BF51B621CDF}">
      <dgm:prSet/>
      <dgm:spPr/>
      <dgm:t>
        <a:bodyPr/>
        <a:lstStyle/>
        <a:p>
          <a:endParaRPr lang="tr-TR"/>
        </a:p>
      </dgm:t>
    </dgm:pt>
    <dgm:pt modelId="{CF22BE35-A1DA-4180-B602-BD768E07E3CA}" type="sibTrans" cxnId="{BB20B927-3957-48D5-9319-1BF51B621CDF}">
      <dgm:prSet/>
      <dgm:spPr/>
      <dgm:t>
        <a:bodyPr/>
        <a:lstStyle/>
        <a:p>
          <a:endParaRPr lang="tr-TR"/>
        </a:p>
      </dgm:t>
    </dgm:pt>
    <dgm:pt modelId="{1F793B85-85C7-4F22-907B-25D4B668641C}">
      <dgm:prSet custT="1"/>
      <dgm:spPr>
        <a:xfrm>
          <a:off x="3856037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C33E7B-753A-478C-82F2-9992BB3EE9D3}" type="parTrans" cxnId="{D9AE553F-DABC-4ADB-8014-7B5728FC424D}">
      <dgm:prSet/>
      <dgm:spPr/>
      <dgm:t>
        <a:bodyPr/>
        <a:lstStyle/>
        <a:p>
          <a:endParaRPr lang="tr-TR"/>
        </a:p>
      </dgm:t>
    </dgm:pt>
    <dgm:pt modelId="{09DD4202-C1A7-4BDA-A6AE-F6C95BF7E6E2}" type="sibTrans" cxnId="{D9AE553F-DABC-4ADB-8014-7B5728FC424D}">
      <dgm:prSet/>
      <dgm:spPr/>
      <dgm:t>
        <a:bodyPr/>
        <a:lstStyle/>
        <a:p>
          <a:endParaRPr lang="tr-TR"/>
        </a:p>
      </dgm:t>
    </dgm:pt>
    <dgm:pt modelId="{E3739144-5005-4100-9C27-60A6F60817E6}">
      <dgm:prSet custT="1"/>
      <dgm:spPr>
        <a:xfrm>
          <a:off x="2514190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5B1E55-C593-4325-A60E-CF3ABD386C53}" type="parTrans" cxnId="{95DFFD06-8C39-43B2-BBE3-485B3A712D72}">
      <dgm:prSet/>
      <dgm:spPr/>
      <dgm:t>
        <a:bodyPr/>
        <a:lstStyle/>
        <a:p>
          <a:endParaRPr lang="tr-TR"/>
        </a:p>
      </dgm:t>
    </dgm:pt>
    <dgm:pt modelId="{B5F8ECB9-6A28-4026-9FDD-C0D5298FF545}" type="sibTrans" cxnId="{95DFFD06-8C39-43B2-BBE3-485B3A712D72}">
      <dgm:prSet/>
      <dgm:spPr/>
      <dgm:t>
        <a:bodyPr/>
        <a:lstStyle/>
        <a:p>
          <a:endParaRPr lang="tr-TR"/>
        </a:p>
      </dgm:t>
    </dgm:pt>
    <dgm:pt modelId="{7A731A32-36F1-44DD-B2E5-9EB3A3DFDB7B}" type="pres">
      <dgm:prSet presAssocID="{4F317E83-E102-4053-BA03-5923871FA4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2A7E6F-3D19-4128-83E6-C0C4F4EAEABD}" type="pres">
      <dgm:prSet presAssocID="{DFEF6A79-997C-4C39-AC9D-0EFC15AE4B49}" presName="circ1" presStyleLbl="vennNode1" presStyleIdx="0" presStyleCnt="3"/>
      <dgm:spPr/>
      <dgm:t>
        <a:bodyPr/>
        <a:lstStyle/>
        <a:p>
          <a:endParaRPr lang="tr-TR"/>
        </a:p>
      </dgm:t>
    </dgm:pt>
    <dgm:pt modelId="{788D70E8-4765-4DD1-8F7D-7FDBFBF2F49E}" type="pres">
      <dgm:prSet presAssocID="{DFEF6A79-997C-4C39-AC9D-0EFC15AE4B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7147AF-2337-4EE5-AF1B-5B90466B0740}" type="pres">
      <dgm:prSet presAssocID="{1F793B85-85C7-4F22-907B-25D4B668641C}" presName="circ2" presStyleLbl="vennNode1" presStyleIdx="1" presStyleCnt="3"/>
      <dgm:spPr/>
      <dgm:t>
        <a:bodyPr/>
        <a:lstStyle/>
        <a:p>
          <a:endParaRPr lang="tr-TR"/>
        </a:p>
      </dgm:t>
    </dgm:pt>
    <dgm:pt modelId="{EFE196D7-E9EC-46B7-858A-5CCA54C5F0A1}" type="pres">
      <dgm:prSet presAssocID="{1F793B85-85C7-4F22-907B-25D4B66864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DFED9-8DC3-47F6-8901-4AFF64D70412}" type="pres">
      <dgm:prSet presAssocID="{E3739144-5005-4100-9C27-60A6F60817E6}" presName="circ3" presStyleLbl="vennNode1" presStyleIdx="2" presStyleCnt="3"/>
      <dgm:spPr/>
      <dgm:t>
        <a:bodyPr/>
        <a:lstStyle/>
        <a:p>
          <a:endParaRPr lang="tr-TR"/>
        </a:p>
      </dgm:t>
    </dgm:pt>
    <dgm:pt modelId="{4EF2EA23-FC26-48B8-8004-10C85B36EB21}" type="pres">
      <dgm:prSet presAssocID="{E3739144-5005-4100-9C27-60A6F60817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20B927-3957-48D5-9319-1BF51B621CDF}" srcId="{4F317E83-E102-4053-BA03-5923871FA4CF}" destId="{DFEF6A79-997C-4C39-AC9D-0EFC15AE4B49}" srcOrd="0" destOrd="0" parTransId="{AA5B2F57-A9B7-48A9-A378-EF9690479948}" sibTransId="{CF22BE35-A1DA-4180-B602-BD768E07E3CA}"/>
    <dgm:cxn modelId="{D9AE553F-DABC-4ADB-8014-7B5728FC424D}" srcId="{4F317E83-E102-4053-BA03-5923871FA4CF}" destId="{1F793B85-85C7-4F22-907B-25D4B668641C}" srcOrd="1" destOrd="0" parTransId="{07C33E7B-753A-478C-82F2-9992BB3EE9D3}" sibTransId="{09DD4202-C1A7-4BDA-A6AE-F6C95BF7E6E2}"/>
    <dgm:cxn modelId="{9ABC3F6F-9C75-4B4D-A924-3FDEE3E79A4A}" type="presOf" srcId="{E3739144-5005-4100-9C27-60A6F60817E6}" destId="{8F6DFED9-8DC3-47F6-8901-4AFF64D70412}" srcOrd="0" destOrd="0" presId="urn:microsoft.com/office/officeart/2005/8/layout/venn1"/>
    <dgm:cxn modelId="{2CB69841-2350-444B-AC44-92771845A208}" type="presOf" srcId="{1F793B85-85C7-4F22-907B-25D4B668641C}" destId="{717147AF-2337-4EE5-AF1B-5B90466B0740}" srcOrd="0" destOrd="0" presId="urn:microsoft.com/office/officeart/2005/8/layout/venn1"/>
    <dgm:cxn modelId="{8D35DC0D-27C9-473B-8139-BA84A75EC64C}" type="presOf" srcId="{E3739144-5005-4100-9C27-60A6F60817E6}" destId="{4EF2EA23-FC26-48B8-8004-10C85B36EB21}" srcOrd="1" destOrd="0" presId="urn:microsoft.com/office/officeart/2005/8/layout/venn1"/>
    <dgm:cxn modelId="{6C6A22A0-91B7-4875-B307-622F32B50989}" type="presOf" srcId="{1F793B85-85C7-4F22-907B-25D4B668641C}" destId="{EFE196D7-E9EC-46B7-858A-5CCA54C5F0A1}" srcOrd="1" destOrd="0" presId="urn:microsoft.com/office/officeart/2005/8/layout/venn1"/>
    <dgm:cxn modelId="{95DFFD06-8C39-43B2-BBE3-485B3A712D72}" srcId="{4F317E83-E102-4053-BA03-5923871FA4CF}" destId="{E3739144-5005-4100-9C27-60A6F60817E6}" srcOrd="2" destOrd="0" parTransId="{645B1E55-C593-4325-A60E-CF3ABD386C53}" sibTransId="{B5F8ECB9-6A28-4026-9FDD-C0D5298FF545}"/>
    <dgm:cxn modelId="{5F82A8CB-93B4-405D-96AE-A2AE980E4986}" type="presOf" srcId="{DFEF6A79-997C-4C39-AC9D-0EFC15AE4B49}" destId="{D52A7E6F-3D19-4128-83E6-C0C4F4EAEABD}" srcOrd="0" destOrd="0" presId="urn:microsoft.com/office/officeart/2005/8/layout/venn1"/>
    <dgm:cxn modelId="{557A41CE-3CAC-4BCF-87CA-57B7982645B2}" type="presOf" srcId="{DFEF6A79-997C-4C39-AC9D-0EFC15AE4B49}" destId="{788D70E8-4765-4DD1-8F7D-7FDBFBF2F49E}" srcOrd="1" destOrd="0" presId="urn:microsoft.com/office/officeart/2005/8/layout/venn1"/>
    <dgm:cxn modelId="{F35BFFA6-C13B-4D0B-8C14-5922F97EAA91}" type="presOf" srcId="{4F317E83-E102-4053-BA03-5923871FA4CF}" destId="{7A731A32-36F1-44DD-B2E5-9EB3A3DFDB7B}" srcOrd="0" destOrd="0" presId="urn:microsoft.com/office/officeart/2005/8/layout/venn1"/>
    <dgm:cxn modelId="{90CCEE5C-2705-40C4-863D-095A5D9601CB}" type="presParOf" srcId="{7A731A32-36F1-44DD-B2E5-9EB3A3DFDB7B}" destId="{D52A7E6F-3D19-4128-83E6-C0C4F4EAEABD}" srcOrd="0" destOrd="0" presId="urn:microsoft.com/office/officeart/2005/8/layout/venn1"/>
    <dgm:cxn modelId="{4AD43789-E4ED-4718-9F4C-E2A5E5E4F803}" type="presParOf" srcId="{7A731A32-36F1-44DD-B2E5-9EB3A3DFDB7B}" destId="{788D70E8-4765-4DD1-8F7D-7FDBFBF2F49E}" srcOrd="1" destOrd="0" presId="urn:microsoft.com/office/officeart/2005/8/layout/venn1"/>
    <dgm:cxn modelId="{FDD1B140-998F-4707-AB62-B705AD73A8BE}" type="presParOf" srcId="{7A731A32-36F1-44DD-B2E5-9EB3A3DFDB7B}" destId="{717147AF-2337-4EE5-AF1B-5B90466B0740}" srcOrd="2" destOrd="0" presId="urn:microsoft.com/office/officeart/2005/8/layout/venn1"/>
    <dgm:cxn modelId="{E871A483-E776-481F-AAE4-F78213565B4D}" type="presParOf" srcId="{7A731A32-36F1-44DD-B2E5-9EB3A3DFDB7B}" destId="{EFE196D7-E9EC-46B7-858A-5CCA54C5F0A1}" srcOrd="3" destOrd="0" presId="urn:microsoft.com/office/officeart/2005/8/layout/venn1"/>
    <dgm:cxn modelId="{A3300645-05C8-473C-B132-CA1E45197C37}" type="presParOf" srcId="{7A731A32-36F1-44DD-B2E5-9EB3A3DFDB7B}" destId="{8F6DFED9-8DC3-47F6-8901-4AFF64D70412}" srcOrd="4" destOrd="0" presId="urn:microsoft.com/office/officeart/2005/8/layout/venn1"/>
    <dgm:cxn modelId="{304E501C-C88D-4E97-AC3B-1E1C8C546B68}" type="presParOf" srcId="{7A731A32-36F1-44DD-B2E5-9EB3A3DFDB7B}" destId="{4EF2EA23-FC26-48B8-8004-10C85B36EB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317E83-E102-4053-BA03-5923871FA4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EF6A79-997C-4C39-AC9D-0EFC15AE4B49}">
      <dgm:prSet custT="1"/>
      <dgm:spPr>
        <a:xfrm>
          <a:off x="3185113" y="89869"/>
          <a:ext cx="1859372" cy="1859372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138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13800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5B2F57-A9B7-48A9-A378-EF9690479948}" type="parTrans" cxnId="{BB20B927-3957-48D5-9319-1BF51B621CDF}">
      <dgm:prSet/>
      <dgm:spPr/>
      <dgm:t>
        <a:bodyPr/>
        <a:lstStyle/>
        <a:p>
          <a:endParaRPr lang="tr-TR"/>
        </a:p>
      </dgm:t>
    </dgm:pt>
    <dgm:pt modelId="{CF22BE35-A1DA-4180-B602-BD768E07E3CA}" type="sibTrans" cxnId="{BB20B927-3957-48D5-9319-1BF51B621CDF}">
      <dgm:prSet/>
      <dgm:spPr/>
      <dgm:t>
        <a:bodyPr/>
        <a:lstStyle/>
        <a:p>
          <a:endParaRPr lang="tr-TR"/>
        </a:p>
      </dgm:t>
    </dgm:pt>
    <dgm:pt modelId="{7A731A32-36F1-44DD-B2E5-9EB3A3DFDB7B}" type="pres">
      <dgm:prSet presAssocID="{4F317E83-E102-4053-BA03-5923871FA4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974C0F-6856-466D-995E-7F06F2F5FE13}" type="pres">
      <dgm:prSet presAssocID="{DFEF6A79-997C-4C39-AC9D-0EFC15AE4B49}" presName="circ1TxSh" presStyleLbl="vennNode1" presStyleIdx="0" presStyleCnt="1"/>
      <dgm:spPr>
        <a:prstGeom prst="ellipse">
          <a:avLst/>
        </a:prstGeom>
      </dgm:spPr>
      <dgm:t>
        <a:bodyPr/>
        <a:lstStyle/>
        <a:p>
          <a:endParaRPr lang="tr-TR"/>
        </a:p>
      </dgm:t>
    </dgm:pt>
  </dgm:ptLst>
  <dgm:cxnLst>
    <dgm:cxn modelId="{BB20B927-3957-48D5-9319-1BF51B621CDF}" srcId="{4F317E83-E102-4053-BA03-5923871FA4CF}" destId="{DFEF6A79-997C-4C39-AC9D-0EFC15AE4B49}" srcOrd="0" destOrd="0" parTransId="{AA5B2F57-A9B7-48A9-A378-EF9690479948}" sibTransId="{CF22BE35-A1DA-4180-B602-BD768E07E3CA}"/>
    <dgm:cxn modelId="{2C105D17-1CE0-4F53-8C7C-1058EE48D772}" type="presOf" srcId="{DFEF6A79-997C-4C39-AC9D-0EFC15AE4B49}" destId="{A1974C0F-6856-466D-995E-7F06F2F5FE13}" srcOrd="0" destOrd="0" presId="urn:microsoft.com/office/officeart/2005/8/layout/venn1"/>
    <dgm:cxn modelId="{423A6F23-6470-46F1-88E5-61B97683E211}" type="presOf" srcId="{4F317E83-E102-4053-BA03-5923871FA4CF}" destId="{7A731A32-36F1-44DD-B2E5-9EB3A3DFDB7B}" srcOrd="0" destOrd="0" presId="urn:microsoft.com/office/officeart/2005/8/layout/venn1"/>
    <dgm:cxn modelId="{595DF674-D32A-44F0-8AB1-84FFA2711D80}" type="presParOf" srcId="{7A731A32-36F1-44DD-B2E5-9EB3A3DFDB7B}" destId="{A1974C0F-6856-466D-995E-7F06F2F5FE1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87CD14-CB46-4714-ACB0-5CB4A5893B31}" type="doc">
      <dgm:prSet loTypeId="urn:microsoft.com/office/officeart/2005/8/layout/hProcess9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D25677D-A078-4F83-96FD-81C55DA1AE71}">
      <dgm:prSet custT="1"/>
      <dgm:spPr>
        <a:xfrm>
          <a:off x="635885" y="50"/>
          <a:ext cx="8086228" cy="2332755"/>
        </a:xfrm>
      </dgm:spPr>
      <dgm:t>
        <a:bodyPr/>
        <a:lstStyle/>
        <a:p>
          <a:pPr rtl="0"/>
          <a:r>
            <a:rPr lang="tr-TR" sz="5400" b="1" smtClean="0">
              <a:latin typeface="Times New Roman" pitchFamily="18" charset="0"/>
              <a:ea typeface="+mn-ea"/>
              <a:cs typeface="Times New Roman" pitchFamily="18" charset="0"/>
            </a:rPr>
            <a:t>İNGİLİZCE</a:t>
          </a:r>
          <a:endParaRPr lang="tr-TR" sz="5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9859F4-9066-4E69-9C9F-77C5F0F6F0D3}" type="parTrans" cxnId="{0A117400-8869-49AC-9C79-A22429F230FA}">
      <dgm:prSet/>
      <dgm:spPr/>
      <dgm:t>
        <a:bodyPr/>
        <a:lstStyle/>
        <a:p>
          <a:endParaRPr lang="tr-TR" sz="4800">
            <a:latin typeface="Times New Roman" pitchFamily="18" charset="0"/>
            <a:cs typeface="Times New Roman" pitchFamily="18" charset="0"/>
          </a:endParaRPr>
        </a:p>
      </dgm:t>
    </dgm:pt>
    <dgm:pt modelId="{B3017A4A-DC18-4C50-9AD7-9BC266920C30}" type="sibTrans" cxnId="{0A117400-8869-49AC-9C79-A22429F230FA}">
      <dgm:prSet/>
      <dgm:spPr/>
      <dgm:t>
        <a:bodyPr/>
        <a:lstStyle/>
        <a:p>
          <a:endParaRPr lang="tr-TR" sz="4800">
            <a:latin typeface="Times New Roman" pitchFamily="18" charset="0"/>
            <a:cs typeface="Times New Roman" pitchFamily="18" charset="0"/>
          </a:endParaRPr>
        </a:p>
      </dgm:t>
    </dgm:pt>
    <dgm:pt modelId="{9B80E8DE-19F2-4C8B-814F-1F31B2E3FF61}">
      <dgm:prSet/>
      <dgm:spPr>
        <a:xfrm>
          <a:off x="709413" y="2514998"/>
          <a:ext cx="3253439" cy="1301375"/>
        </a:xfrm>
      </dgm:spPr>
      <dgm:t>
        <a:bodyPr/>
        <a:lstStyle/>
        <a:p>
          <a:r>
            <a:rPr lang="tr-TR" b="1" smtClean="0">
              <a:latin typeface="Calibri"/>
              <a:ea typeface="+mn-ea"/>
              <a:cs typeface="+mn-cs"/>
            </a:rPr>
            <a:t>SORULARI</a:t>
          </a:r>
          <a:endParaRPr lang="tr-TR" dirty="0">
            <a:latin typeface="Calibri"/>
            <a:ea typeface="+mn-ea"/>
            <a:cs typeface="+mn-cs"/>
          </a:endParaRPr>
        </a:p>
      </dgm:t>
    </dgm:pt>
    <dgm:pt modelId="{CA4743EF-1F1D-45F1-843D-33FA101675DB}" type="parTrans" cxnId="{08B0EDBD-3E40-4172-A04F-AA6A7703CCFB}">
      <dgm:prSet/>
      <dgm:spPr/>
      <dgm:t>
        <a:bodyPr/>
        <a:lstStyle/>
        <a:p>
          <a:endParaRPr lang="tr-TR"/>
        </a:p>
      </dgm:t>
    </dgm:pt>
    <dgm:pt modelId="{B4EA31E7-87BB-4749-A3D1-359C0D57E58F}" type="sibTrans" cxnId="{08B0EDBD-3E40-4172-A04F-AA6A7703CCFB}">
      <dgm:prSet/>
      <dgm:spPr/>
      <dgm:t>
        <a:bodyPr/>
        <a:lstStyle/>
        <a:p>
          <a:endParaRPr lang="tr-TR"/>
        </a:p>
      </dgm:t>
    </dgm:pt>
    <dgm:pt modelId="{5A8700A8-F02F-456C-A6BC-06059BC24A0D}" type="pres">
      <dgm:prSet presAssocID="{0387CD14-CB46-4714-ACB0-5CB4A5893B3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CBBE68-2217-4B8C-9B45-B33DAC67BB53}" type="pres">
      <dgm:prSet presAssocID="{0387CD14-CB46-4714-ACB0-5CB4A5893B31}" presName="arrow" presStyleLbl="bgShp" presStyleIdx="0" presStyleCnt="1" custLinFactNeighborX="-2015" custLinFactNeighborY="-9619"/>
      <dgm:spPr/>
      <dgm:t>
        <a:bodyPr/>
        <a:lstStyle/>
        <a:p>
          <a:endParaRPr lang="tr-TR"/>
        </a:p>
      </dgm:t>
    </dgm:pt>
    <dgm:pt modelId="{6F4A8459-B878-49F5-8F7E-24B0AB84F69C}" type="pres">
      <dgm:prSet presAssocID="{0387CD14-CB46-4714-ACB0-5CB4A5893B31}" presName="linearProcess" presStyleCnt="0"/>
      <dgm:spPr/>
      <dgm:t>
        <a:bodyPr/>
        <a:lstStyle/>
        <a:p>
          <a:endParaRPr lang="tr-TR"/>
        </a:p>
      </dgm:t>
    </dgm:pt>
    <dgm:pt modelId="{F21230E4-4289-491A-B731-946A74C61749}" type="pres">
      <dgm:prSet presAssocID="{2D25677D-A078-4F83-96FD-81C55DA1AE7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05CB33-D185-40C3-8CAF-C2CD70B8B059}" type="pres">
      <dgm:prSet presAssocID="{B3017A4A-DC18-4C50-9AD7-9BC266920C30}" presName="sibTrans" presStyleCnt="0"/>
      <dgm:spPr/>
      <dgm:t>
        <a:bodyPr/>
        <a:lstStyle/>
        <a:p>
          <a:endParaRPr lang="tr-TR"/>
        </a:p>
      </dgm:t>
    </dgm:pt>
    <dgm:pt modelId="{392E397D-F687-4DF5-A64B-74E494D08CE0}" type="pres">
      <dgm:prSet presAssocID="{9B80E8DE-19F2-4C8B-814F-1F31B2E3FF6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B9E0D0-6C5A-4F86-B243-B190F4E93D21}" type="presOf" srcId="{2D25677D-A078-4F83-96FD-81C55DA1AE71}" destId="{F21230E4-4289-491A-B731-946A74C61749}" srcOrd="0" destOrd="0" presId="urn:microsoft.com/office/officeart/2005/8/layout/hProcess9"/>
    <dgm:cxn modelId="{DC58B2FC-37D4-4AD0-ABAA-C0C31D2027A1}" type="presOf" srcId="{0387CD14-CB46-4714-ACB0-5CB4A5893B31}" destId="{5A8700A8-F02F-456C-A6BC-06059BC24A0D}" srcOrd="0" destOrd="0" presId="urn:microsoft.com/office/officeart/2005/8/layout/hProcess9"/>
    <dgm:cxn modelId="{0A117400-8869-49AC-9C79-A22429F230FA}" srcId="{0387CD14-CB46-4714-ACB0-5CB4A5893B31}" destId="{2D25677D-A078-4F83-96FD-81C55DA1AE71}" srcOrd="0" destOrd="0" parTransId="{979859F4-9066-4E69-9C9F-77C5F0F6F0D3}" sibTransId="{B3017A4A-DC18-4C50-9AD7-9BC266920C30}"/>
    <dgm:cxn modelId="{202BB47D-09AC-4AAA-968A-FACC834043C9}" type="presOf" srcId="{9B80E8DE-19F2-4C8B-814F-1F31B2E3FF61}" destId="{392E397D-F687-4DF5-A64B-74E494D08CE0}" srcOrd="0" destOrd="0" presId="urn:microsoft.com/office/officeart/2005/8/layout/hProcess9"/>
    <dgm:cxn modelId="{08B0EDBD-3E40-4172-A04F-AA6A7703CCFB}" srcId="{0387CD14-CB46-4714-ACB0-5CB4A5893B31}" destId="{9B80E8DE-19F2-4C8B-814F-1F31B2E3FF61}" srcOrd="1" destOrd="0" parTransId="{CA4743EF-1F1D-45F1-843D-33FA101675DB}" sibTransId="{B4EA31E7-87BB-4749-A3D1-359C0D57E58F}"/>
    <dgm:cxn modelId="{68815847-1A62-46FC-BCB7-9EC4B81AF41F}" type="presParOf" srcId="{5A8700A8-F02F-456C-A6BC-06059BC24A0D}" destId="{86CBBE68-2217-4B8C-9B45-B33DAC67BB53}" srcOrd="0" destOrd="0" presId="urn:microsoft.com/office/officeart/2005/8/layout/hProcess9"/>
    <dgm:cxn modelId="{868078D8-DAD7-4723-924B-62E8D00195FD}" type="presParOf" srcId="{5A8700A8-F02F-456C-A6BC-06059BC24A0D}" destId="{6F4A8459-B878-49F5-8F7E-24B0AB84F69C}" srcOrd="1" destOrd="0" presId="urn:microsoft.com/office/officeart/2005/8/layout/hProcess9"/>
    <dgm:cxn modelId="{FFC69972-EA79-44A9-AD0D-837C917977C8}" type="presParOf" srcId="{6F4A8459-B878-49F5-8F7E-24B0AB84F69C}" destId="{F21230E4-4289-491A-B731-946A74C61749}" srcOrd="0" destOrd="0" presId="urn:microsoft.com/office/officeart/2005/8/layout/hProcess9"/>
    <dgm:cxn modelId="{2E7116FC-89CC-4882-A26B-AE0FCE2C94DD}" type="presParOf" srcId="{6F4A8459-B878-49F5-8F7E-24B0AB84F69C}" destId="{0005CB33-D185-40C3-8CAF-C2CD70B8B059}" srcOrd="1" destOrd="0" presId="urn:microsoft.com/office/officeart/2005/8/layout/hProcess9"/>
    <dgm:cxn modelId="{BCC2FF7C-575B-44A9-9B6D-9547DB79E4BB}" type="presParOf" srcId="{6F4A8459-B878-49F5-8F7E-24B0AB84F69C}" destId="{392E397D-F687-4DF5-A64B-74E494D08CE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317E83-E102-4053-BA03-5923871FA4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EF6A79-997C-4C39-AC9D-0EFC15AE4B49}">
      <dgm:prSet custT="1"/>
      <dgm:spPr>
        <a:xfrm>
          <a:off x="3185113" y="89869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5B2F57-A9B7-48A9-A378-EF9690479948}" type="parTrans" cxnId="{BB20B927-3957-48D5-9319-1BF51B621CDF}">
      <dgm:prSet/>
      <dgm:spPr/>
      <dgm:t>
        <a:bodyPr/>
        <a:lstStyle/>
        <a:p>
          <a:endParaRPr lang="tr-TR"/>
        </a:p>
      </dgm:t>
    </dgm:pt>
    <dgm:pt modelId="{CF22BE35-A1DA-4180-B602-BD768E07E3CA}" type="sibTrans" cxnId="{BB20B927-3957-48D5-9319-1BF51B621CDF}">
      <dgm:prSet/>
      <dgm:spPr/>
      <dgm:t>
        <a:bodyPr/>
        <a:lstStyle/>
        <a:p>
          <a:endParaRPr lang="tr-TR"/>
        </a:p>
      </dgm:t>
    </dgm:pt>
    <dgm:pt modelId="{1F793B85-85C7-4F22-907B-25D4B668641C}">
      <dgm:prSet custT="1"/>
      <dgm:spPr>
        <a:xfrm>
          <a:off x="3856037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C33E7B-753A-478C-82F2-9992BB3EE9D3}" type="parTrans" cxnId="{D9AE553F-DABC-4ADB-8014-7B5728FC424D}">
      <dgm:prSet/>
      <dgm:spPr/>
      <dgm:t>
        <a:bodyPr/>
        <a:lstStyle/>
        <a:p>
          <a:endParaRPr lang="tr-TR"/>
        </a:p>
      </dgm:t>
    </dgm:pt>
    <dgm:pt modelId="{09DD4202-C1A7-4BDA-A6AE-F6C95BF7E6E2}" type="sibTrans" cxnId="{D9AE553F-DABC-4ADB-8014-7B5728FC424D}">
      <dgm:prSet/>
      <dgm:spPr/>
      <dgm:t>
        <a:bodyPr/>
        <a:lstStyle/>
        <a:p>
          <a:endParaRPr lang="tr-TR"/>
        </a:p>
      </dgm:t>
    </dgm:pt>
    <dgm:pt modelId="{E3739144-5005-4100-9C27-60A6F60817E6}">
      <dgm:prSet custT="1"/>
      <dgm:spPr>
        <a:xfrm>
          <a:off x="2514190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tr-TR" sz="96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5B1E55-C593-4325-A60E-CF3ABD386C53}" type="parTrans" cxnId="{95DFFD06-8C39-43B2-BBE3-485B3A712D72}">
      <dgm:prSet/>
      <dgm:spPr/>
      <dgm:t>
        <a:bodyPr/>
        <a:lstStyle/>
        <a:p>
          <a:endParaRPr lang="tr-TR"/>
        </a:p>
      </dgm:t>
    </dgm:pt>
    <dgm:pt modelId="{B5F8ECB9-6A28-4026-9FDD-C0D5298FF545}" type="sibTrans" cxnId="{95DFFD06-8C39-43B2-BBE3-485B3A712D72}">
      <dgm:prSet/>
      <dgm:spPr/>
      <dgm:t>
        <a:bodyPr/>
        <a:lstStyle/>
        <a:p>
          <a:endParaRPr lang="tr-TR"/>
        </a:p>
      </dgm:t>
    </dgm:pt>
    <dgm:pt modelId="{7A731A32-36F1-44DD-B2E5-9EB3A3DFDB7B}" type="pres">
      <dgm:prSet presAssocID="{4F317E83-E102-4053-BA03-5923871FA4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2A7E6F-3D19-4128-83E6-C0C4F4EAEABD}" type="pres">
      <dgm:prSet presAssocID="{DFEF6A79-997C-4C39-AC9D-0EFC15AE4B49}" presName="circ1" presStyleLbl="vennNode1" presStyleIdx="0" presStyleCnt="3"/>
      <dgm:spPr/>
      <dgm:t>
        <a:bodyPr/>
        <a:lstStyle/>
        <a:p>
          <a:endParaRPr lang="tr-TR"/>
        </a:p>
      </dgm:t>
    </dgm:pt>
    <dgm:pt modelId="{788D70E8-4765-4DD1-8F7D-7FDBFBF2F49E}" type="pres">
      <dgm:prSet presAssocID="{DFEF6A79-997C-4C39-AC9D-0EFC15AE4B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7147AF-2337-4EE5-AF1B-5B90466B0740}" type="pres">
      <dgm:prSet presAssocID="{1F793B85-85C7-4F22-907B-25D4B668641C}" presName="circ2" presStyleLbl="vennNode1" presStyleIdx="1" presStyleCnt="3"/>
      <dgm:spPr/>
      <dgm:t>
        <a:bodyPr/>
        <a:lstStyle/>
        <a:p>
          <a:endParaRPr lang="tr-TR"/>
        </a:p>
      </dgm:t>
    </dgm:pt>
    <dgm:pt modelId="{EFE196D7-E9EC-46B7-858A-5CCA54C5F0A1}" type="pres">
      <dgm:prSet presAssocID="{1F793B85-85C7-4F22-907B-25D4B66864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DFED9-8DC3-47F6-8901-4AFF64D70412}" type="pres">
      <dgm:prSet presAssocID="{E3739144-5005-4100-9C27-60A6F60817E6}" presName="circ3" presStyleLbl="vennNode1" presStyleIdx="2" presStyleCnt="3"/>
      <dgm:spPr/>
      <dgm:t>
        <a:bodyPr/>
        <a:lstStyle/>
        <a:p>
          <a:endParaRPr lang="tr-TR"/>
        </a:p>
      </dgm:t>
    </dgm:pt>
    <dgm:pt modelId="{4EF2EA23-FC26-48B8-8004-10C85B36EB21}" type="pres">
      <dgm:prSet presAssocID="{E3739144-5005-4100-9C27-60A6F60817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20B927-3957-48D5-9319-1BF51B621CDF}" srcId="{4F317E83-E102-4053-BA03-5923871FA4CF}" destId="{DFEF6A79-997C-4C39-AC9D-0EFC15AE4B49}" srcOrd="0" destOrd="0" parTransId="{AA5B2F57-A9B7-48A9-A378-EF9690479948}" sibTransId="{CF22BE35-A1DA-4180-B602-BD768E07E3CA}"/>
    <dgm:cxn modelId="{51F28CA5-FA15-42E8-91E4-DA521013C354}" type="presOf" srcId="{1F793B85-85C7-4F22-907B-25D4B668641C}" destId="{EFE196D7-E9EC-46B7-858A-5CCA54C5F0A1}" srcOrd="1" destOrd="0" presId="urn:microsoft.com/office/officeart/2005/8/layout/venn1"/>
    <dgm:cxn modelId="{998B8E22-8492-4A74-B1E5-7C704AAC755E}" type="presOf" srcId="{E3739144-5005-4100-9C27-60A6F60817E6}" destId="{8F6DFED9-8DC3-47F6-8901-4AFF64D70412}" srcOrd="0" destOrd="0" presId="urn:microsoft.com/office/officeart/2005/8/layout/venn1"/>
    <dgm:cxn modelId="{EA39DD88-9A6E-43AF-ABC8-AB6B11A78BAA}" type="presOf" srcId="{E3739144-5005-4100-9C27-60A6F60817E6}" destId="{4EF2EA23-FC26-48B8-8004-10C85B36EB21}" srcOrd="1" destOrd="0" presId="urn:microsoft.com/office/officeart/2005/8/layout/venn1"/>
    <dgm:cxn modelId="{6DD5764E-A794-40BC-AB1B-325A52471BE7}" type="presOf" srcId="{1F793B85-85C7-4F22-907B-25D4B668641C}" destId="{717147AF-2337-4EE5-AF1B-5B90466B0740}" srcOrd="0" destOrd="0" presId="urn:microsoft.com/office/officeart/2005/8/layout/venn1"/>
    <dgm:cxn modelId="{D9AE553F-DABC-4ADB-8014-7B5728FC424D}" srcId="{4F317E83-E102-4053-BA03-5923871FA4CF}" destId="{1F793B85-85C7-4F22-907B-25D4B668641C}" srcOrd="1" destOrd="0" parTransId="{07C33E7B-753A-478C-82F2-9992BB3EE9D3}" sibTransId="{09DD4202-C1A7-4BDA-A6AE-F6C95BF7E6E2}"/>
    <dgm:cxn modelId="{95DFFD06-8C39-43B2-BBE3-485B3A712D72}" srcId="{4F317E83-E102-4053-BA03-5923871FA4CF}" destId="{E3739144-5005-4100-9C27-60A6F60817E6}" srcOrd="2" destOrd="0" parTransId="{645B1E55-C593-4325-A60E-CF3ABD386C53}" sibTransId="{B5F8ECB9-6A28-4026-9FDD-C0D5298FF545}"/>
    <dgm:cxn modelId="{468EF0A0-51BC-4425-A22F-BA6390921112}" type="presOf" srcId="{DFEF6A79-997C-4C39-AC9D-0EFC15AE4B49}" destId="{788D70E8-4765-4DD1-8F7D-7FDBFBF2F49E}" srcOrd="1" destOrd="0" presId="urn:microsoft.com/office/officeart/2005/8/layout/venn1"/>
    <dgm:cxn modelId="{478CA54F-8B24-43B4-AC69-B42D685B92CD}" type="presOf" srcId="{4F317E83-E102-4053-BA03-5923871FA4CF}" destId="{7A731A32-36F1-44DD-B2E5-9EB3A3DFDB7B}" srcOrd="0" destOrd="0" presId="urn:microsoft.com/office/officeart/2005/8/layout/venn1"/>
    <dgm:cxn modelId="{2003EBC6-F945-4089-9F12-80694FCF1928}" type="presOf" srcId="{DFEF6A79-997C-4C39-AC9D-0EFC15AE4B49}" destId="{D52A7E6F-3D19-4128-83E6-C0C4F4EAEABD}" srcOrd="0" destOrd="0" presId="urn:microsoft.com/office/officeart/2005/8/layout/venn1"/>
    <dgm:cxn modelId="{4988A846-7884-431A-8470-CAAA1229656B}" type="presParOf" srcId="{7A731A32-36F1-44DD-B2E5-9EB3A3DFDB7B}" destId="{D52A7E6F-3D19-4128-83E6-C0C4F4EAEABD}" srcOrd="0" destOrd="0" presId="urn:microsoft.com/office/officeart/2005/8/layout/venn1"/>
    <dgm:cxn modelId="{8500F076-3053-4BC4-A6E2-95C906701CF1}" type="presParOf" srcId="{7A731A32-36F1-44DD-B2E5-9EB3A3DFDB7B}" destId="{788D70E8-4765-4DD1-8F7D-7FDBFBF2F49E}" srcOrd="1" destOrd="0" presId="urn:microsoft.com/office/officeart/2005/8/layout/venn1"/>
    <dgm:cxn modelId="{7257B01F-71F0-44DE-9CA0-5217DACC62F9}" type="presParOf" srcId="{7A731A32-36F1-44DD-B2E5-9EB3A3DFDB7B}" destId="{717147AF-2337-4EE5-AF1B-5B90466B0740}" srcOrd="2" destOrd="0" presId="urn:microsoft.com/office/officeart/2005/8/layout/venn1"/>
    <dgm:cxn modelId="{40629D5B-B829-4B27-B129-C15E151F51B4}" type="presParOf" srcId="{7A731A32-36F1-44DD-B2E5-9EB3A3DFDB7B}" destId="{EFE196D7-E9EC-46B7-858A-5CCA54C5F0A1}" srcOrd="3" destOrd="0" presId="urn:microsoft.com/office/officeart/2005/8/layout/venn1"/>
    <dgm:cxn modelId="{310F0252-2FC0-465C-B8F7-6F8BA3C19979}" type="presParOf" srcId="{7A731A32-36F1-44DD-B2E5-9EB3A3DFDB7B}" destId="{8F6DFED9-8DC3-47F6-8901-4AFF64D70412}" srcOrd="4" destOrd="0" presId="urn:microsoft.com/office/officeart/2005/8/layout/venn1"/>
    <dgm:cxn modelId="{5DA59D50-3A94-4E20-8A49-0A3E4C4F93BC}" type="presParOf" srcId="{7A731A32-36F1-44DD-B2E5-9EB3A3DFDB7B}" destId="{4EF2EA23-FC26-48B8-8004-10C85B36EB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87CD14-CB46-4714-ACB0-5CB4A5893B31}" type="doc">
      <dgm:prSet loTypeId="urn:microsoft.com/office/officeart/2005/8/layout/lProcess3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D25677D-A078-4F83-96FD-81C55DA1AE71}">
      <dgm:prSet custT="1"/>
      <dgm:spPr>
        <a:xfrm>
          <a:off x="635885" y="50"/>
          <a:ext cx="8086228" cy="2332755"/>
        </a:xfrm>
      </dgm:spPr>
      <dgm:t>
        <a:bodyPr/>
        <a:lstStyle/>
        <a:p>
          <a:pPr rtl="0"/>
          <a:r>
            <a:rPr lang="tr-TR" sz="6000" b="1" dirty="0" smtClean="0"/>
            <a:t>DİN KÜLTÜRÜ VE AHLAK BİLGİSİ </a:t>
          </a:r>
          <a:endParaRPr lang="tr-TR" sz="6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9859F4-9066-4E69-9C9F-77C5F0F6F0D3}" type="parTrans" cxnId="{0A117400-8869-49AC-9C79-A22429F230FA}">
      <dgm:prSet/>
      <dgm:spPr/>
      <dgm:t>
        <a:bodyPr/>
        <a:lstStyle/>
        <a:p>
          <a:endParaRPr lang="tr-TR" sz="4800">
            <a:latin typeface="Times New Roman" pitchFamily="18" charset="0"/>
            <a:cs typeface="Times New Roman" pitchFamily="18" charset="0"/>
          </a:endParaRPr>
        </a:p>
      </dgm:t>
    </dgm:pt>
    <dgm:pt modelId="{B3017A4A-DC18-4C50-9AD7-9BC266920C30}" type="sibTrans" cxnId="{0A117400-8869-49AC-9C79-A22429F230FA}">
      <dgm:prSet/>
      <dgm:spPr/>
      <dgm:t>
        <a:bodyPr/>
        <a:lstStyle/>
        <a:p>
          <a:endParaRPr lang="tr-TR" sz="4800">
            <a:latin typeface="Times New Roman" pitchFamily="18" charset="0"/>
            <a:cs typeface="Times New Roman" pitchFamily="18" charset="0"/>
          </a:endParaRPr>
        </a:p>
      </dgm:t>
    </dgm:pt>
    <dgm:pt modelId="{9B80E8DE-19F2-4C8B-814F-1F31B2E3FF61}">
      <dgm:prSet/>
      <dgm:spPr>
        <a:xfrm>
          <a:off x="709413" y="2514998"/>
          <a:ext cx="3253439" cy="1301375"/>
        </a:xfrm>
      </dgm:spPr>
      <dgm:t>
        <a:bodyPr/>
        <a:lstStyle/>
        <a:p>
          <a:r>
            <a:rPr lang="tr-TR" b="1" smtClean="0">
              <a:latin typeface="Calibri"/>
              <a:ea typeface="+mn-ea"/>
              <a:cs typeface="+mn-cs"/>
            </a:rPr>
            <a:t>SORULARI</a:t>
          </a:r>
          <a:endParaRPr lang="tr-TR" dirty="0">
            <a:latin typeface="Calibri"/>
            <a:ea typeface="+mn-ea"/>
            <a:cs typeface="+mn-cs"/>
          </a:endParaRPr>
        </a:p>
      </dgm:t>
    </dgm:pt>
    <dgm:pt modelId="{CA4743EF-1F1D-45F1-843D-33FA101675DB}" type="parTrans" cxnId="{08B0EDBD-3E40-4172-A04F-AA6A7703CCFB}">
      <dgm:prSet/>
      <dgm:spPr/>
      <dgm:t>
        <a:bodyPr/>
        <a:lstStyle/>
        <a:p>
          <a:endParaRPr lang="tr-TR"/>
        </a:p>
      </dgm:t>
    </dgm:pt>
    <dgm:pt modelId="{B4EA31E7-87BB-4749-A3D1-359C0D57E58F}" type="sibTrans" cxnId="{08B0EDBD-3E40-4172-A04F-AA6A7703CCFB}">
      <dgm:prSet/>
      <dgm:spPr/>
      <dgm:t>
        <a:bodyPr/>
        <a:lstStyle/>
        <a:p>
          <a:endParaRPr lang="tr-TR"/>
        </a:p>
      </dgm:t>
    </dgm:pt>
    <dgm:pt modelId="{E041514D-FD22-47A2-8146-CA8B447BAA68}" type="pres">
      <dgm:prSet presAssocID="{0387CD14-CB46-4714-ACB0-5CB4A5893B3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095FEBF-6581-4C0E-8020-A702A0874271}" type="pres">
      <dgm:prSet presAssocID="{2D25677D-A078-4F83-96FD-81C55DA1AE71}" presName="horFlow" presStyleCnt="0"/>
      <dgm:spPr/>
      <dgm:t>
        <a:bodyPr/>
        <a:lstStyle/>
        <a:p>
          <a:endParaRPr lang="tr-TR"/>
        </a:p>
      </dgm:t>
    </dgm:pt>
    <dgm:pt modelId="{789A8652-B09E-4DA6-A3DA-ADF4E6880B45}" type="pres">
      <dgm:prSet presAssocID="{2D25677D-A078-4F83-96FD-81C55DA1AE71}" presName="bigChev" presStyleLbl="node1" presStyleIdx="0" presStyleCnt="2" custScaleX="248544" custScaleY="179253" custLinFactNeighborX="9949" custLinFactNeighborY="-16439"/>
      <dgm:spPr/>
      <dgm:t>
        <a:bodyPr/>
        <a:lstStyle/>
        <a:p>
          <a:endParaRPr lang="tr-TR"/>
        </a:p>
      </dgm:t>
    </dgm:pt>
    <dgm:pt modelId="{675777AC-8075-47FF-BA71-10E226B8423C}" type="pres">
      <dgm:prSet presAssocID="{2D25677D-A078-4F83-96FD-81C55DA1AE71}" presName="vSp" presStyleCnt="0"/>
      <dgm:spPr/>
      <dgm:t>
        <a:bodyPr/>
        <a:lstStyle/>
        <a:p>
          <a:endParaRPr lang="tr-TR"/>
        </a:p>
      </dgm:t>
    </dgm:pt>
    <dgm:pt modelId="{6E0C6E14-DB35-4B8C-9FC4-20E52BDC2DD0}" type="pres">
      <dgm:prSet presAssocID="{9B80E8DE-19F2-4C8B-814F-1F31B2E3FF61}" presName="horFlow" presStyleCnt="0"/>
      <dgm:spPr/>
      <dgm:t>
        <a:bodyPr/>
        <a:lstStyle/>
        <a:p>
          <a:endParaRPr lang="tr-TR"/>
        </a:p>
      </dgm:t>
    </dgm:pt>
    <dgm:pt modelId="{D27C1290-5FD4-4991-A179-748A25B94D89}" type="pres">
      <dgm:prSet presAssocID="{9B80E8DE-19F2-4C8B-814F-1F31B2E3FF61}" presName="bigChev" presStyleLbl="node1" presStyleIdx="1" presStyleCnt="2" custLinFactX="4183" custLinFactNeighborX="100000" custLinFactNeighborY="118"/>
      <dgm:spPr/>
      <dgm:t>
        <a:bodyPr/>
        <a:lstStyle/>
        <a:p>
          <a:endParaRPr lang="tr-TR"/>
        </a:p>
      </dgm:t>
    </dgm:pt>
  </dgm:ptLst>
  <dgm:cxnLst>
    <dgm:cxn modelId="{663F7044-8211-4264-890D-2ED92AB66308}" type="presOf" srcId="{2D25677D-A078-4F83-96FD-81C55DA1AE71}" destId="{789A8652-B09E-4DA6-A3DA-ADF4E6880B45}" srcOrd="0" destOrd="0" presId="urn:microsoft.com/office/officeart/2005/8/layout/lProcess3"/>
    <dgm:cxn modelId="{262DEEF6-69BC-4186-987E-CB9AD4AC017E}" type="presOf" srcId="{0387CD14-CB46-4714-ACB0-5CB4A5893B31}" destId="{E041514D-FD22-47A2-8146-CA8B447BAA68}" srcOrd="0" destOrd="0" presId="urn:microsoft.com/office/officeart/2005/8/layout/lProcess3"/>
    <dgm:cxn modelId="{0A117400-8869-49AC-9C79-A22429F230FA}" srcId="{0387CD14-CB46-4714-ACB0-5CB4A5893B31}" destId="{2D25677D-A078-4F83-96FD-81C55DA1AE71}" srcOrd="0" destOrd="0" parTransId="{979859F4-9066-4E69-9C9F-77C5F0F6F0D3}" sibTransId="{B3017A4A-DC18-4C50-9AD7-9BC266920C30}"/>
    <dgm:cxn modelId="{74765345-64B0-4B27-9D8C-69485965185B}" type="presOf" srcId="{9B80E8DE-19F2-4C8B-814F-1F31B2E3FF61}" destId="{D27C1290-5FD4-4991-A179-748A25B94D89}" srcOrd="0" destOrd="0" presId="urn:microsoft.com/office/officeart/2005/8/layout/lProcess3"/>
    <dgm:cxn modelId="{08B0EDBD-3E40-4172-A04F-AA6A7703CCFB}" srcId="{0387CD14-CB46-4714-ACB0-5CB4A5893B31}" destId="{9B80E8DE-19F2-4C8B-814F-1F31B2E3FF61}" srcOrd="1" destOrd="0" parTransId="{CA4743EF-1F1D-45F1-843D-33FA101675DB}" sibTransId="{B4EA31E7-87BB-4749-A3D1-359C0D57E58F}"/>
    <dgm:cxn modelId="{23E95A95-4043-4AFB-AE43-6324B9444415}" type="presParOf" srcId="{E041514D-FD22-47A2-8146-CA8B447BAA68}" destId="{E095FEBF-6581-4C0E-8020-A702A0874271}" srcOrd="0" destOrd="0" presId="urn:microsoft.com/office/officeart/2005/8/layout/lProcess3"/>
    <dgm:cxn modelId="{6F5573CD-EFC3-46CA-B4A8-C1D86B1EB75B}" type="presParOf" srcId="{E095FEBF-6581-4C0E-8020-A702A0874271}" destId="{789A8652-B09E-4DA6-A3DA-ADF4E6880B45}" srcOrd="0" destOrd="0" presId="urn:microsoft.com/office/officeart/2005/8/layout/lProcess3"/>
    <dgm:cxn modelId="{35366C01-FB4C-4B7A-9E0F-DB42A5483FC4}" type="presParOf" srcId="{E041514D-FD22-47A2-8146-CA8B447BAA68}" destId="{675777AC-8075-47FF-BA71-10E226B8423C}" srcOrd="1" destOrd="0" presId="urn:microsoft.com/office/officeart/2005/8/layout/lProcess3"/>
    <dgm:cxn modelId="{D426F997-2602-4808-B74C-A9F117DBFC56}" type="presParOf" srcId="{E041514D-FD22-47A2-8146-CA8B447BAA68}" destId="{6E0C6E14-DB35-4B8C-9FC4-20E52BDC2DD0}" srcOrd="2" destOrd="0" presId="urn:microsoft.com/office/officeart/2005/8/layout/lProcess3"/>
    <dgm:cxn modelId="{C47CEED1-FA2D-46BA-9111-F22709EC1275}" type="presParOf" srcId="{6E0C6E14-DB35-4B8C-9FC4-20E52BDC2DD0}" destId="{D27C1290-5FD4-4991-A179-748A25B94D8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55C47-4CC2-466F-92A0-116F9A8CAF2A}">
      <dsp:nvSpPr>
        <dsp:cNvPr id="0" name=""/>
        <dsp:cNvSpPr/>
      </dsp:nvSpPr>
      <dsp:spPr>
        <a:xfrm>
          <a:off x="0" y="276159"/>
          <a:ext cx="11174506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smtClean="0"/>
            <a:t>LÜTFİ FİKRET TUNCEL İLKOKULU </a:t>
          </a:r>
          <a:endParaRPr lang="tr-TR" sz="5000" kern="1200"/>
        </a:p>
      </dsp:txBody>
      <dsp:txXfrm>
        <a:off x="57115" y="333274"/>
        <a:ext cx="11060276" cy="1055770"/>
      </dsp:txXfrm>
    </dsp:sp>
    <dsp:sp modelId="{C6F80BB2-37D7-4929-B00C-3FE89D86960F}">
      <dsp:nvSpPr>
        <dsp:cNvPr id="0" name=""/>
        <dsp:cNvSpPr/>
      </dsp:nvSpPr>
      <dsp:spPr>
        <a:xfrm>
          <a:off x="0" y="1590159"/>
          <a:ext cx="11174506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dirty="0" smtClean="0"/>
            <a:t>4.SINIFLAR BİLGİ YARIŞMASINA </a:t>
          </a:r>
          <a:endParaRPr lang="tr-TR" sz="5000" kern="1200" dirty="0"/>
        </a:p>
      </dsp:txBody>
      <dsp:txXfrm>
        <a:off x="57115" y="1647274"/>
        <a:ext cx="11060276" cy="1055770"/>
      </dsp:txXfrm>
    </dsp:sp>
    <dsp:sp modelId="{A015E6D3-EB24-4E01-AC7B-B6F881F4ADB0}">
      <dsp:nvSpPr>
        <dsp:cNvPr id="0" name=""/>
        <dsp:cNvSpPr/>
      </dsp:nvSpPr>
      <dsp:spPr>
        <a:xfrm>
          <a:off x="0" y="3180319"/>
          <a:ext cx="11174506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dirty="0" smtClean="0"/>
            <a:t>HOŞGELDİNİZ</a:t>
          </a:r>
          <a:endParaRPr lang="tr-TR" sz="5000" b="1" kern="1200" dirty="0"/>
        </a:p>
      </dsp:txBody>
      <dsp:txXfrm>
        <a:off x="57115" y="3237434"/>
        <a:ext cx="11060276" cy="1055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A7E6F-3D19-4128-83E6-C0C4F4EAEABD}">
      <dsp:nvSpPr>
        <dsp:cNvPr id="0" name=""/>
        <dsp:cNvSpPr/>
      </dsp:nvSpPr>
      <dsp:spPr>
        <a:xfrm>
          <a:off x="3236293" y="89757"/>
          <a:ext cx="1857054" cy="1857054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83337" y="537124"/>
        <a:ext cx="962966" cy="590910"/>
      </dsp:txXfrm>
    </dsp:sp>
    <dsp:sp modelId="{717147AF-2337-4EE5-AF1B-5B90466B0740}">
      <dsp:nvSpPr>
        <dsp:cNvPr id="0" name=""/>
        <dsp:cNvSpPr/>
      </dsp:nvSpPr>
      <dsp:spPr>
        <a:xfrm>
          <a:off x="3906380" y="1250416"/>
          <a:ext cx="1857054" cy="1857054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37505" y="1879733"/>
        <a:ext cx="787882" cy="722224"/>
      </dsp:txXfrm>
    </dsp:sp>
    <dsp:sp modelId="{8F6DFED9-8DC3-47F6-8901-4AFF64D70412}">
      <dsp:nvSpPr>
        <dsp:cNvPr id="0" name=""/>
        <dsp:cNvSpPr/>
      </dsp:nvSpPr>
      <dsp:spPr>
        <a:xfrm>
          <a:off x="2566206" y="1250416"/>
          <a:ext cx="1857054" cy="1857054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04254" y="1879733"/>
        <a:ext cx="787882" cy="722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672C-0620-46D3-BFC9-668D04A7B74F}">
      <dsp:nvSpPr>
        <dsp:cNvPr id="0" name=""/>
        <dsp:cNvSpPr/>
      </dsp:nvSpPr>
      <dsp:spPr>
        <a:xfrm>
          <a:off x="3" y="1001209"/>
          <a:ext cx="7191252" cy="2876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60020" rIns="80010" bIns="16002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TÜRKÇE</a:t>
          </a:r>
          <a:endParaRPr lang="tr-TR" sz="6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438253" y="1001209"/>
        <a:ext cx="4314752" cy="2876500"/>
      </dsp:txXfrm>
    </dsp:sp>
    <dsp:sp modelId="{81DA3CCF-B0FA-4D10-B61E-A0299B82CF9E}">
      <dsp:nvSpPr>
        <dsp:cNvPr id="0" name=""/>
        <dsp:cNvSpPr/>
      </dsp:nvSpPr>
      <dsp:spPr>
        <a:xfrm>
          <a:off x="5773255" y="1095817"/>
          <a:ext cx="7191252" cy="2876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smtClean="0">
              <a:latin typeface="Calibri"/>
              <a:ea typeface="+mn-ea"/>
              <a:cs typeface="+mn-cs"/>
            </a:rPr>
            <a:t>SORULARI</a:t>
          </a:r>
          <a:endParaRPr lang="tr-TR" sz="6500" kern="1200" dirty="0">
            <a:latin typeface="Calibri"/>
            <a:ea typeface="+mn-ea"/>
            <a:cs typeface="+mn-cs"/>
          </a:endParaRPr>
        </a:p>
      </dsp:txBody>
      <dsp:txXfrm>
        <a:off x="7211505" y="1095817"/>
        <a:ext cx="4314752" cy="2876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A7E6F-3D19-4128-83E6-C0C4F4EAEABD}">
      <dsp:nvSpPr>
        <dsp:cNvPr id="0" name=""/>
        <dsp:cNvSpPr/>
      </dsp:nvSpPr>
      <dsp:spPr>
        <a:xfrm>
          <a:off x="3185113" y="89869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2716" y="537793"/>
        <a:ext cx="964167" cy="591649"/>
      </dsp:txXfrm>
    </dsp:sp>
    <dsp:sp modelId="{717147AF-2337-4EE5-AF1B-5B90466B0740}">
      <dsp:nvSpPr>
        <dsp:cNvPr id="0" name=""/>
        <dsp:cNvSpPr/>
      </dsp:nvSpPr>
      <dsp:spPr>
        <a:xfrm>
          <a:off x="3856037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88074" y="1882079"/>
        <a:ext cx="788865" cy="723126"/>
      </dsp:txXfrm>
    </dsp:sp>
    <dsp:sp modelId="{8F6DFED9-8DC3-47F6-8901-4AFF64D70412}">
      <dsp:nvSpPr>
        <dsp:cNvPr id="0" name=""/>
        <dsp:cNvSpPr/>
      </dsp:nvSpPr>
      <dsp:spPr>
        <a:xfrm>
          <a:off x="2458613" y="1224142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97083" y="1854244"/>
        <a:ext cx="788865" cy="723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A7E6F-3D19-4128-83E6-C0C4F4EAEABD}">
      <dsp:nvSpPr>
        <dsp:cNvPr id="0" name=""/>
        <dsp:cNvSpPr/>
      </dsp:nvSpPr>
      <dsp:spPr>
        <a:xfrm>
          <a:off x="3185113" y="89869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2716" y="537793"/>
        <a:ext cx="964167" cy="591649"/>
      </dsp:txXfrm>
    </dsp:sp>
    <dsp:sp modelId="{717147AF-2337-4EE5-AF1B-5B90466B0740}">
      <dsp:nvSpPr>
        <dsp:cNvPr id="0" name=""/>
        <dsp:cNvSpPr/>
      </dsp:nvSpPr>
      <dsp:spPr>
        <a:xfrm>
          <a:off x="3856037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88074" y="1882079"/>
        <a:ext cx="788865" cy="723126"/>
      </dsp:txXfrm>
    </dsp:sp>
    <dsp:sp modelId="{8F6DFED9-8DC3-47F6-8901-4AFF64D70412}">
      <dsp:nvSpPr>
        <dsp:cNvPr id="0" name=""/>
        <dsp:cNvSpPr/>
      </dsp:nvSpPr>
      <dsp:spPr>
        <a:xfrm>
          <a:off x="2514190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52660" y="1882079"/>
        <a:ext cx="788865" cy="723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74C0F-6856-466D-995E-7F06F2F5FE13}">
      <dsp:nvSpPr>
        <dsp:cNvPr id="0" name=""/>
        <dsp:cNvSpPr/>
      </dsp:nvSpPr>
      <dsp:spPr>
        <a:xfrm>
          <a:off x="2514190" y="0"/>
          <a:ext cx="3201218" cy="3201218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134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8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</a:t>
          </a:r>
          <a:endParaRPr lang="tr-TR" sz="138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82998" y="468808"/>
        <a:ext cx="2263602" cy="2263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BBE68-2217-4B8C-9B45-B33DAC67BB53}">
      <dsp:nvSpPr>
        <dsp:cNvPr id="0" name=""/>
        <dsp:cNvSpPr/>
      </dsp:nvSpPr>
      <dsp:spPr>
        <a:xfrm>
          <a:off x="764582" y="0"/>
          <a:ext cx="11229778" cy="55725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230E4-4289-491A-B731-946A74C61749}">
      <dsp:nvSpPr>
        <dsp:cNvPr id="0" name=""/>
        <dsp:cNvSpPr/>
      </dsp:nvSpPr>
      <dsp:spPr>
        <a:xfrm>
          <a:off x="1734009" y="1671778"/>
          <a:ext cx="4541454" cy="22290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smtClean="0">
              <a:latin typeface="Times New Roman" pitchFamily="18" charset="0"/>
              <a:ea typeface="+mn-ea"/>
              <a:cs typeface="Times New Roman" pitchFamily="18" charset="0"/>
            </a:rPr>
            <a:t>İNGİLİZCE</a:t>
          </a:r>
          <a:endParaRPr lang="tr-TR" sz="5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42822" y="1780591"/>
        <a:ext cx="4323828" cy="2011411"/>
      </dsp:txXfrm>
    </dsp:sp>
    <dsp:sp modelId="{392E397D-F687-4DF5-A64B-74E494D08CE0}">
      <dsp:nvSpPr>
        <dsp:cNvPr id="0" name=""/>
        <dsp:cNvSpPr/>
      </dsp:nvSpPr>
      <dsp:spPr>
        <a:xfrm>
          <a:off x="6936039" y="1671778"/>
          <a:ext cx="4541454" cy="2229037"/>
        </a:xfrm>
        <a:prstGeom prst="roundRect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smtClean="0">
              <a:latin typeface="Calibri"/>
              <a:ea typeface="+mn-ea"/>
              <a:cs typeface="+mn-cs"/>
            </a:rPr>
            <a:t>SORULARI</a:t>
          </a:r>
          <a:endParaRPr lang="tr-TR" sz="6500" kern="1200" dirty="0">
            <a:latin typeface="Calibri"/>
            <a:ea typeface="+mn-ea"/>
            <a:cs typeface="+mn-cs"/>
          </a:endParaRPr>
        </a:p>
      </dsp:txBody>
      <dsp:txXfrm>
        <a:off x="7044852" y="1780591"/>
        <a:ext cx="4323828" cy="20114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A7E6F-3D19-4128-83E6-C0C4F4EAEABD}">
      <dsp:nvSpPr>
        <dsp:cNvPr id="0" name=""/>
        <dsp:cNvSpPr/>
      </dsp:nvSpPr>
      <dsp:spPr>
        <a:xfrm>
          <a:off x="3185113" y="89869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2716" y="537793"/>
        <a:ext cx="964167" cy="591649"/>
      </dsp:txXfrm>
    </dsp:sp>
    <dsp:sp modelId="{717147AF-2337-4EE5-AF1B-5B90466B0740}">
      <dsp:nvSpPr>
        <dsp:cNvPr id="0" name=""/>
        <dsp:cNvSpPr/>
      </dsp:nvSpPr>
      <dsp:spPr>
        <a:xfrm>
          <a:off x="3856037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88074" y="1882079"/>
        <a:ext cx="788865" cy="723126"/>
      </dsp:txXfrm>
    </dsp:sp>
    <dsp:sp modelId="{8F6DFED9-8DC3-47F6-8901-4AFF64D70412}">
      <dsp:nvSpPr>
        <dsp:cNvPr id="0" name=""/>
        <dsp:cNvSpPr/>
      </dsp:nvSpPr>
      <dsp:spPr>
        <a:xfrm>
          <a:off x="2514190" y="1251977"/>
          <a:ext cx="1859372" cy="1859372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600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tr-TR" sz="9600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52660" y="1882079"/>
        <a:ext cx="788865" cy="723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A8652-B09E-4DA6-A3DA-ADF4E6880B45}">
      <dsp:nvSpPr>
        <dsp:cNvPr id="0" name=""/>
        <dsp:cNvSpPr/>
      </dsp:nvSpPr>
      <dsp:spPr>
        <a:xfrm>
          <a:off x="1669636" y="0"/>
          <a:ext cx="10462876" cy="30183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b="1" kern="1200" dirty="0" smtClean="0"/>
            <a:t>DİN KÜLTÜRÜ VE AHLAK BİLGİSİ </a:t>
          </a:r>
          <a:endParaRPr lang="tr-TR" sz="6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78827" y="0"/>
        <a:ext cx="7444494" cy="3018382"/>
      </dsp:txXfrm>
    </dsp:sp>
    <dsp:sp modelId="{D27C1290-5FD4-4991-A179-748A25B94D89}">
      <dsp:nvSpPr>
        <dsp:cNvPr id="0" name=""/>
        <dsp:cNvSpPr/>
      </dsp:nvSpPr>
      <dsp:spPr>
        <a:xfrm>
          <a:off x="5636575" y="3258101"/>
          <a:ext cx="4209667" cy="1683867"/>
        </a:xfrm>
        <a:prstGeom prst="chevron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b="1" kern="1200" smtClean="0">
              <a:latin typeface="Calibri"/>
              <a:ea typeface="+mn-ea"/>
              <a:cs typeface="+mn-cs"/>
            </a:rPr>
            <a:t>SORULARI</a:t>
          </a:r>
          <a:endParaRPr lang="tr-TR" sz="4600" kern="1200" dirty="0">
            <a:latin typeface="Calibri"/>
            <a:ea typeface="+mn-ea"/>
            <a:cs typeface="+mn-cs"/>
          </a:endParaRPr>
        </a:p>
      </dsp:txBody>
      <dsp:txXfrm>
        <a:off x="6478509" y="3258101"/>
        <a:ext cx="2525800" cy="168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9D277-CAA7-4962-916E-EDBAE028F4F2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A9C1-EF2A-4CA1-AC67-EA71627DAE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82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BE533C-EB55-4E55-803E-FEB6CC463704}" type="datetimeFigureOut">
              <a:rPr lang="tr-TR" smtClean="0"/>
              <a:pPr/>
              <a:t>29.05.2020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DFD87A-A177-46EB-A00C-E3C1F001F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gif"/><Relationship Id="rId4" Type="http://schemas.openxmlformats.org/officeDocument/2006/relationships/image" Target="../media/image31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11" descr="ecole19dq3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72724553"/>
              </p:ext>
            </p:extLst>
          </p:nvPr>
        </p:nvGraphicFramePr>
        <p:xfrm>
          <a:off x="508747" y="600053"/>
          <a:ext cx="11174506" cy="435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62" name="Picture 10" descr="[​IMG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09" y="3802480"/>
            <a:ext cx="2781300" cy="914401"/>
          </a:xfrm>
          <a:prstGeom prst="rect">
            <a:avLst/>
          </a:prstGeom>
          <a:noFill/>
        </p:spPr>
      </p:pic>
      <p:pic>
        <p:nvPicPr>
          <p:cNvPr id="16" name="Picture 10" descr="[​IMG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4422" y="3802481"/>
            <a:ext cx="2781300" cy="914401"/>
          </a:xfrm>
          <a:prstGeom prst="rect">
            <a:avLst/>
          </a:prstGeom>
          <a:noFill/>
        </p:spPr>
      </p:pic>
      <p:pic>
        <p:nvPicPr>
          <p:cNvPr id="12" name="Picture 10" descr="[​IMG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416" y="-96858"/>
            <a:ext cx="2781300" cy="914401"/>
          </a:xfrm>
          <a:prstGeom prst="rect">
            <a:avLst/>
          </a:prstGeom>
          <a:noFill/>
        </p:spPr>
      </p:pic>
      <p:pic>
        <p:nvPicPr>
          <p:cNvPr id="14" name="Picture 10" descr="[​IMG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771" y="5200356"/>
            <a:ext cx="2781300" cy="914401"/>
          </a:xfrm>
          <a:prstGeom prst="rect">
            <a:avLst/>
          </a:prstGeom>
          <a:noFill/>
        </p:spPr>
      </p:pic>
      <p:pic>
        <p:nvPicPr>
          <p:cNvPr id="15" name="Picture 10" descr="[​IMG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478" y="-96859"/>
            <a:ext cx="2781300" cy="914401"/>
          </a:xfrm>
          <a:prstGeom prst="rect">
            <a:avLst/>
          </a:prstGeom>
          <a:noFill/>
        </p:spPr>
      </p:pic>
      <p:pic>
        <p:nvPicPr>
          <p:cNvPr id="18" name="Picture 10" descr="[​IMG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09" y="5421074"/>
            <a:ext cx="2781300" cy="914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40" y="2222938"/>
            <a:ext cx="9461674" cy="469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00" y="219075"/>
            <a:ext cx="9518103" cy="242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kizkenar Üçgen 1"/>
          <p:cNvSpPr/>
          <p:nvPr/>
        </p:nvSpPr>
        <p:spPr>
          <a:xfrm>
            <a:off x="5624320" y="2932393"/>
            <a:ext cx="347701" cy="44143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kizkenar Üçgen 4"/>
          <p:cNvSpPr/>
          <p:nvPr/>
        </p:nvSpPr>
        <p:spPr>
          <a:xfrm>
            <a:off x="5365527" y="4352042"/>
            <a:ext cx="347701" cy="44143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789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30" y="3655848"/>
            <a:ext cx="4383088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28" y="3424895"/>
            <a:ext cx="5218112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11" y="237468"/>
            <a:ext cx="71215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90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5" y="1939159"/>
            <a:ext cx="10499834" cy="453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98" y="-68755"/>
            <a:ext cx="95170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47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23" y="0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7 Oval"/>
          <p:cNvSpPr/>
          <p:nvPr/>
        </p:nvSpPr>
        <p:spPr>
          <a:xfrm>
            <a:off x="2878464" y="3576802"/>
            <a:ext cx="5146183" cy="206725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  <a:endParaRPr kumimoji="0" lang="tr-TR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39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5" y="1245477"/>
            <a:ext cx="11072036" cy="474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3" y="466177"/>
            <a:ext cx="95170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665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92" y="3279831"/>
            <a:ext cx="5170488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30" y="237468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380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3269" y="3479042"/>
            <a:ext cx="119187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tr-TR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Bir çıkarma işleminde fark 35’tir. Eksilen sayı 26 arttırılırsa yeni fark kaç olur?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3" y="292757"/>
            <a:ext cx="95170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8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95123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99" y="3973513"/>
            <a:ext cx="5170488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5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Diyagram"/>
          <p:cNvGraphicFramePr/>
          <p:nvPr>
            <p:extLst>
              <p:ext uri="{D42A27DB-BD31-4B8C-83A1-F6EECF244321}">
                <p14:modId xmlns:p14="http://schemas.microsoft.com/office/powerpoint/2010/main" val="3718035822"/>
              </p:ext>
            </p:extLst>
          </p:nvPr>
        </p:nvGraphicFramePr>
        <p:xfrm>
          <a:off x="867103" y="686316"/>
          <a:ext cx="12964511" cy="494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5" descr="thumper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0360" y="4824415"/>
            <a:ext cx="3133477" cy="2033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70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öşeli Çift Ayraç 4"/>
          <p:cNvSpPr/>
          <p:nvPr/>
        </p:nvSpPr>
        <p:spPr>
          <a:xfrm>
            <a:off x="1192493" y="430960"/>
            <a:ext cx="9075451" cy="1641986"/>
          </a:xfrm>
          <a:prstGeom prst="chevron">
            <a:avLst/>
          </a:prstGeom>
          <a:solidFill>
            <a:srgbClr val="FF0000"/>
          </a:solidFill>
          <a:effectLst>
            <a:glow rad="70000">
              <a:schemeClr val="accent4">
                <a:tint val="30000"/>
                <a:shade val="95000"/>
                <a:satMod val="300000"/>
                <a:alpha val="5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5400" b="1" dirty="0" smtClean="0">
                <a:solidFill>
                  <a:schemeClr val="bg1"/>
                </a:solidFill>
              </a:rPr>
              <a:t>TÜRKÇE</a:t>
            </a:r>
            <a:endParaRPr lang="tr-TR" sz="5400" b="1" dirty="0">
              <a:solidFill>
                <a:schemeClr val="bg1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072946"/>
            <a:ext cx="8931275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0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06643" y="612154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>
                <a:solidFill>
                  <a:srgbClr val="002060"/>
                </a:solidFill>
              </a:rPr>
              <a:t>hasanogretmenim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0236" y="5282605"/>
            <a:ext cx="864700" cy="6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394" y="-378371"/>
            <a:ext cx="13637172" cy="955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0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21703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5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191774"/>
              </p:ext>
            </p:extLst>
          </p:nvPr>
        </p:nvGraphicFramePr>
        <p:xfrm>
          <a:off x="1978819" y="2988006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10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181225"/>
            <a:ext cx="91694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18" y="41275"/>
            <a:ext cx="91201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96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11344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5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47326"/>
              </p:ext>
            </p:extLst>
          </p:nvPr>
        </p:nvGraphicFramePr>
        <p:xfrm>
          <a:off x="2254469" y="3025994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346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 txBox="1">
            <a:spLocks/>
          </p:cNvSpPr>
          <p:nvPr/>
        </p:nvSpPr>
        <p:spPr bwMode="auto">
          <a:xfrm>
            <a:off x="734904" y="2387125"/>
            <a:ext cx="11457096" cy="445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alt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tr-TR" alt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«Gizli sırrımızı kimseye söyleme» </a:t>
            </a:r>
            <a:endParaRPr kumimoji="0" lang="tr-TR" altLang="tr-T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alt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Cümlesinde anlatım bozukluğuna yol açan kelime hangisidir</a:t>
            </a:r>
            <a:r>
              <a:rPr kumimoji="0" lang="tr-TR" alt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?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                                </a:t>
            </a:r>
            <a:endParaRPr kumimoji="0" lang="tr-TR" sz="1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47175"/>
            <a:ext cx="91201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27" y="174406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77" y="3252733"/>
            <a:ext cx="4243388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90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04" y="219075"/>
            <a:ext cx="91201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3349790"/>
            <a:ext cx="12698687" cy="19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89" y="0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6" y="3109913"/>
            <a:ext cx="7241455" cy="1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23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39" y="0"/>
            <a:ext cx="912018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" y="2797997"/>
            <a:ext cx="13085380" cy="19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1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87" y="3179763"/>
            <a:ext cx="6476343" cy="161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62" y="265113"/>
            <a:ext cx="712628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274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24" y="294290"/>
            <a:ext cx="1281430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99" y="5235809"/>
            <a:ext cx="2504856" cy="13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3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666751" y="357188"/>
            <a:ext cx="108585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“Cesaret ve sabırla en büyük engeller aşılır.”</a:t>
            </a:r>
          </a:p>
        </p:txBody>
      </p:sp>
      <p:pic>
        <p:nvPicPr>
          <p:cNvPr id="13318" name="Picture 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711" y="985838"/>
            <a:ext cx="5439104" cy="543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8692" y="1329888"/>
            <a:ext cx="2430292" cy="195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 descr="C:\Users\ZİYA2 009\Desktop\HASAN YOĞU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93" y="4934607"/>
            <a:ext cx="2506717" cy="1481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>
            <a:off x="9635583" y="549092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 </a:t>
            </a:r>
            <a:r>
              <a:rPr lang="tr-TR" b="1" dirty="0">
                <a:solidFill>
                  <a:srgbClr val="002060"/>
                </a:solidFill>
              </a:rPr>
              <a:t>hasanogretmenim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8" name="Resi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668" y="5342828"/>
            <a:ext cx="864700" cy="6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68899" y="331484"/>
            <a:ext cx="8883638" cy="1365817"/>
            <a:chOff x="5150" y="1167"/>
            <a:chExt cx="8486642" cy="1365817"/>
          </a:xfrm>
        </p:grpSpPr>
        <p:sp>
          <p:nvSpPr>
            <p:cNvPr id="3" name="Köşeli Çift Ayraç 2"/>
            <p:cNvSpPr/>
            <p:nvPr/>
          </p:nvSpPr>
          <p:spPr>
            <a:xfrm>
              <a:off x="5150" y="1167"/>
              <a:ext cx="8486642" cy="1365817"/>
            </a:xfrm>
            <a:prstGeom prst="chevron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" name="Köşeli Çift Ayraç 4"/>
            <p:cNvSpPr/>
            <p:nvPr/>
          </p:nvSpPr>
          <p:spPr>
            <a:xfrm>
              <a:off x="688059" y="1167"/>
              <a:ext cx="7120825" cy="13658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45720" rIns="0" bIns="45720" numCol="1" spcCol="1270" anchor="ctr" anchorCtr="0">
              <a:noAutofit/>
            </a:bodyPr>
            <a:lstStyle/>
            <a:p>
              <a:pPr marL="0" marR="0" lvl="0" indent="0" algn="ctr" defTabSz="3200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FEN BİLİMLERİ</a:t>
              </a:r>
              <a:endPara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1" y="3700463"/>
            <a:ext cx="922337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43" y="1773238"/>
            <a:ext cx="3943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64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5181"/>
              </p:ext>
            </p:extLst>
          </p:nvPr>
        </p:nvGraphicFramePr>
        <p:xfrm>
          <a:off x="2128345" y="2921000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0"/>
            <a:ext cx="712628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6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2965724"/>
            <a:ext cx="10959996" cy="129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9" y="544130"/>
            <a:ext cx="905351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6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34" y="3062013"/>
            <a:ext cx="11185525" cy="207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0"/>
            <a:ext cx="712628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48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" y="2845512"/>
            <a:ext cx="10832825" cy="297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5" y="538163"/>
            <a:ext cx="905351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1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4" y="171231"/>
            <a:ext cx="712628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77" y="3679606"/>
            <a:ext cx="6507874" cy="13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43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7" y="538163"/>
            <a:ext cx="905351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2081377"/>
            <a:ext cx="1027911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7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0"/>
            <a:ext cx="712628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14922" y="2921169"/>
            <a:ext cx="4362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tr-TR" altLang="tr-TR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B) çeker -iter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9380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73" y="242450"/>
            <a:ext cx="905351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998772"/>
            <a:ext cx="952237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8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51" y="0"/>
            <a:ext cx="712628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81" y="3269977"/>
            <a:ext cx="9329921" cy="13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0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4496" y="585638"/>
            <a:ext cx="11524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kern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“Düzen, disiplin, çalışkanlık. </a:t>
            </a:r>
            <a:endParaRPr lang="tr-TR" sz="6000" b="1" kern="1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4400" b="1" kern="1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Bunlar </a:t>
            </a:r>
            <a:r>
              <a:rPr lang="tr-TR" sz="4400" b="1" kern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başarının üç şartıdır.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" y="4918843"/>
            <a:ext cx="10298347" cy="16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83" y="2043715"/>
            <a:ext cx="3138596" cy="32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43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-688373"/>
            <a:ext cx="11857038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dünya gifleri ile ilgili g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88" y="3257320"/>
            <a:ext cx="2795786" cy="27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33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52" y="384776"/>
            <a:ext cx="92487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6" y="2616636"/>
            <a:ext cx="11720264" cy="37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3" y="1763655"/>
            <a:ext cx="6085489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43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0"/>
            <a:ext cx="7188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4887549" y="2671251"/>
            <a:ext cx="2416900" cy="2387996"/>
            <a:chOff x="3186099" y="3985"/>
            <a:chExt cx="2416900" cy="2387996"/>
          </a:xfrm>
        </p:grpSpPr>
        <p:sp>
          <p:nvSpPr>
            <p:cNvPr id="4" name="Oval 3"/>
            <p:cNvSpPr/>
            <p:nvPr/>
          </p:nvSpPr>
          <p:spPr>
            <a:xfrm>
              <a:off x="3186099" y="3985"/>
              <a:ext cx="2416900" cy="2387996"/>
            </a:xfrm>
            <a:prstGeom prst="ellipse">
              <a:avLst/>
            </a:prstGeom>
            <a:solidFill>
              <a:srgbClr val="4F81BD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5" name="Oval 4"/>
            <p:cNvSpPr/>
            <p:nvPr/>
          </p:nvSpPr>
          <p:spPr>
            <a:xfrm>
              <a:off x="3709605" y="533203"/>
              <a:ext cx="1363539" cy="8367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26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tr-TR" sz="4400" b="1" u="sng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algn="ctr" defTabSz="4267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5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tr-TR" sz="11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98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11357"/>
            <a:ext cx="9094460" cy="15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İçerik Yer Tutucusu"/>
          <p:cNvSpPr txBox="1">
            <a:spLocks/>
          </p:cNvSpPr>
          <p:nvPr/>
        </p:nvSpPr>
        <p:spPr bwMode="auto">
          <a:xfrm>
            <a:off x="1623848" y="1874837"/>
            <a:ext cx="9222828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“Eren uzun boylu olduğundan çok iyi basketbol </a:t>
            </a:r>
            <a:r>
              <a:rPr kumimoji="0" lang="tr-TR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oynar.Futbol</a:t>
            </a: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oynamayı ise sevmez. Arkadaşlarıyla çok iyi </a:t>
            </a:r>
            <a:r>
              <a:rPr kumimoji="0" lang="tr-TR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anlaşır.Bu</a:t>
            </a: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nedenle herkes tarafından sevilir.”</a:t>
            </a:r>
            <a:endPara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Eren’in herkes tarafından sevilmesinde hangi özelliği etkili olmuştur?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Uzun boylu oluşu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Futbol oynamayı sevmesi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Basketbol oynaması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D)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Arkadaşlarıyla iyi anlaşması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77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0"/>
            <a:ext cx="7188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7" y="3054350"/>
            <a:ext cx="10310856" cy="18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7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0"/>
            <a:ext cx="9248775" cy="15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4" y="1719918"/>
            <a:ext cx="9222828" cy="49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3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-70945"/>
            <a:ext cx="7188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837246" y="3357331"/>
            <a:ext cx="6511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4000" b="1" dirty="0">
                <a:solidFill>
                  <a:prstClr val="black"/>
                </a:solidFill>
                <a:latin typeface="Calibri"/>
              </a:rPr>
              <a:t>A) KRONOLOJİK SIRALAMA</a:t>
            </a:r>
          </a:p>
        </p:txBody>
      </p:sp>
    </p:spTree>
    <p:extLst>
      <p:ext uri="{BB962C8B-B14F-4D97-AF65-F5344CB8AC3E}">
        <p14:creationId xmlns:p14="http://schemas.microsoft.com/office/powerpoint/2010/main" val="1876018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13" y="164061"/>
            <a:ext cx="92487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İçerik Yer Tutucusu"/>
          <p:cNvSpPr txBox="1">
            <a:spLocks/>
          </p:cNvSpPr>
          <p:nvPr/>
        </p:nvSpPr>
        <p:spPr bwMode="auto">
          <a:xfrm>
            <a:off x="1181865" y="2167757"/>
            <a:ext cx="95696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’’Arkadaşım Haluk şişman olduğu için    	şişmanlıkla ilgili şakalar yapmam.’’</a:t>
            </a:r>
            <a:r>
              <a:rPr kumimoji="0" lang="tr-TR" altLang="tr-T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Bu şekilde davranan kişi için aşağıdakilerden hangisi söylenebilir?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A)Duyarlıdır                              B)Bencildir   </a:t>
            </a:r>
            <a:endParaRPr kumimoji="0" lang="tr-TR" altLang="tr-TR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C)Eğlencelidir                           D)Çalışkandır</a:t>
            </a:r>
            <a:endParaRPr kumimoji="0" lang="tr-TR" altLang="tr-TR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35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8" y="-7883"/>
            <a:ext cx="7188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772208" y="3521333"/>
            <a:ext cx="511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7200" b="1" dirty="0">
                <a:solidFill>
                  <a:prstClr val="black"/>
                </a:solidFill>
                <a:latin typeface="Calibri"/>
              </a:rPr>
              <a:t>A)Duyarlıdır</a:t>
            </a:r>
            <a:r>
              <a:rPr lang="tr-TR" altLang="tr-TR" sz="7200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5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321715"/>
            <a:ext cx="92487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48000" y="31058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330066"/>
              </a:buClr>
              <a:buSzPct val="70000"/>
            </a:pPr>
            <a:endParaRPr lang="tr-TR" altLang="tr-TR" sz="3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9186" y="3105835"/>
            <a:ext cx="12218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330066"/>
              </a:buClr>
              <a:buSzPct val="70000"/>
            </a:pPr>
            <a:r>
              <a:rPr lang="tr-TR" altLang="tr-TR" sz="40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Tekalif-i Milliye emirleri hangi savaş öncesinde ordunun ihtiyaçlarını karşılamak amacıyla yayımlanmıştır?</a:t>
            </a:r>
          </a:p>
        </p:txBody>
      </p:sp>
    </p:spTree>
    <p:extLst>
      <p:ext uri="{BB962C8B-B14F-4D97-AF65-F5344CB8AC3E}">
        <p14:creationId xmlns:p14="http://schemas.microsoft.com/office/powerpoint/2010/main" val="2049743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3" y="704192"/>
            <a:ext cx="10799379" cy="58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35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-131927"/>
            <a:ext cx="7188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2" y="2668150"/>
            <a:ext cx="89249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3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Diyagram"/>
          <p:cNvGraphicFramePr/>
          <p:nvPr>
            <p:extLst>
              <p:ext uri="{D42A27DB-BD31-4B8C-83A1-F6EECF244321}">
                <p14:modId xmlns:p14="http://schemas.microsoft.com/office/powerpoint/2010/main" val="2186980148"/>
              </p:ext>
            </p:extLst>
          </p:nvPr>
        </p:nvGraphicFramePr>
        <p:xfrm>
          <a:off x="693683" y="0"/>
          <a:ext cx="13211504" cy="557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78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23" y="-65088"/>
            <a:ext cx="925988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1773867" y="2266020"/>
            <a:ext cx="8229600" cy="43529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</a:t>
            </a:r>
            <a:r>
              <a:rPr kumimoji="0" lang="tr-TR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A:…………………………… ?	   	</a:t>
            </a:r>
            <a:endParaRPr kumimoji="0" lang="tr-TR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    B: </a:t>
            </a:r>
            <a:r>
              <a:rPr kumimoji="0" lang="tr-TR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I’m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from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England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endParaRPr kumimoji="0" lang="tr-TR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 A)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How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are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you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?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 B)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What’s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this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?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 C)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Where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are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you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from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?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 D)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Where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is </a:t>
            </a:r>
            <a:r>
              <a:rPr kumimoji="0" lang="tr-TR" sz="4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England</a:t>
            </a: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19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0"/>
            <a:ext cx="71945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14" y="3212909"/>
            <a:ext cx="9556212" cy="169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6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50" y="214258"/>
            <a:ext cx="925988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59" y="3108324"/>
            <a:ext cx="7916995" cy="35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1623848" y="2172139"/>
            <a:ext cx="8586952" cy="435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 Hangisi </a:t>
            </a:r>
            <a:r>
              <a:rPr kumimoji="0" lang="tr-TR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yanlış eşleşmiştir?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7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0"/>
            <a:ext cx="71945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5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67606"/>
              </p:ext>
            </p:extLst>
          </p:nvPr>
        </p:nvGraphicFramePr>
        <p:xfrm>
          <a:off x="1671145" y="2914650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234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09" y="-157273"/>
            <a:ext cx="9259888" cy="211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1 Başlık"/>
          <p:cNvSpPr txBox="1">
            <a:spLocks/>
          </p:cNvSpPr>
          <p:nvPr/>
        </p:nvSpPr>
        <p:spPr>
          <a:xfrm>
            <a:off x="1905109" y="1437070"/>
            <a:ext cx="8578960" cy="521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Diyalogda  boş bırakılan yere uygun düşen seçeneği yazınız.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A:………………………………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B:No,I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don’t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A)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do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you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do at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night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B)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time do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you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sleep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C) Do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you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like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playing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dart?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D) Can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hou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play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piano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411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26" y="-203966"/>
            <a:ext cx="71945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29" y="2843212"/>
            <a:ext cx="8591944" cy="179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Diyagram"/>
          <p:cNvGraphicFramePr/>
          <p:nvPr>
            <p:extLst>
              <p:ext uri="{D42A27DB-BD31-4B8C-83A1-F6EECF244321}">
                <p14:modId xmlns:p14="http://schemas.microsoft.com/office/powerpoint/2010/main" val="1971753833"/>
              </p:ext>
            </p:extLst>
          </p:nvPr>
        </p:nvGraphicFramePr>
        <p:xfrm>
          <a:off x="867103" y="686316"/>
          <a:ext cx="12964511" cy="494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50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42" y="606042"/>
            <a:ext cx="8998937" cy="812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4 Dikdörtgen"/>
          <p:cNvSpPr/>
          <p:nvPr/>
        </p:nvSpPr>
        <p:spPr>
          <a:xfrm>
            <a:off x="1371600" y="1618408"/>
            <a:ext cx="95223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Aşağıdaki seçeneklerin hangisinde Kur’an-ı Kerim’in iç düzeni ile ilgili kavramlar küçükten büyüğe doğru sıralanmıştır?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Ayet –Sure – Cüz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Sure – Cüz – Ayet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Cüz--Ayet--Sure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Ayet– Cüz-- Sure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372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52"/>
            <a:ext cx="12360914" cy="72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[Resim: 5f9ju5nl.gif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6" y="147801"/>
            <a:ext cx="2736304" cy="38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5 Resim" descr="image0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7349" y="147801"/>
            <a:ext cx="3434651" cy="31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027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30" y="179498"/>
            <a:ext cx="71945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5" y="2902115"/>
            <a:ext cx="7360125" cy="164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77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60965"/>
            <a:ext cx="9467850" cy="14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İçerik Yer Tutucusu"/>
          <p:cNvSpPr txBox="1">
            <a:spLocks/>
          </p:cNvSpPr>
          <p:nvPr/>
        </p:nvSpPr>
        <p:spPr bwMode="auto">
          <a:xfrm>
            <a:off x="1781503" y="220881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Aşağıdakilerden hangisi </a:t>
            </a:r>
            <a:r>
              <a:rPr kumimoji="0" lang="tr-TR" altLang="tr-TR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‘’Esirgeyen ve bağışlayan Allah’ın adıyla başlarım’’ </a:t>
            </a:r>
            <a:r>
              <a:rPr kumimoji="0" lang="tr-TR" alt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cümlesinin kaynağıdır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A.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Merhaba</a:t>
            </a: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B.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Elhamdülillah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C.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Besmele </a:t>
            </a: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D.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Şükür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83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7967"/>
            <a:ext cx="71945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94993" y="3105835"/>
            <a:ext cx="53129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C. Besmele </a:t>
            </a:r>
            <a:endParaRPr kumimoji="0" lang="tr-TR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337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66371"/>
            <a:ext cx="9467850" cy="157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İçerik Yer Tutucusu"/>
          <p:cNvSpPr txBox="1">
            <a:spLocks/>
          </p:cNvSpPr>
          <p:nvPr/>
        </p:nvSpPr>
        <p:spPr bwMode="auto">
          <a:xfrm>
            <a:off x="1207540" y="2168361"/>
            <a:ext cx="961921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“Lâ ilâhe illallah Muhammedun rasulullah”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cümlesine kısaca ne ad verilir?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36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Kelime-i Şehadet 	</a:t>
            </a: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Salavat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Besmele 	                 </a:t>
            </a: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D. </a:t>
            </a:r>
            <a:r>
              <a:rPr kumimoji="0" lang="tr-TR" alt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Kelime-i Tevhit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3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3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15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tr-TR" sz="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tr-TR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endParaRPr kumimoji="0" lang="tr-TR" altLang="tr-TR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3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60" y="102476"/>
            <a:ext cx="71945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40311" y="3013502"/>
            <a:ext cx="66078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D. Kelime-i Tevhit 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663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1" y="0"/>
            <a:ext cx="11796712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7" descr="puppy_tilt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4634707"/>
            <a:ext cx="1725083" cy="1258887"/>
          </a:xfrm>
          <a:prstGeom prst="rect">
            <a:avLst/>
          </a:prstGeom>
          <a:noFill/>
        </p:spPr>
      </p:pic>
      <p:pic>
        <p:nvPicPr>
          <p:cNvPr id="4" name="Picture 85" descr="thumper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873" y="4741069"/>
            <a:ext cx="1775884" cy="1152525"/>
          </a:xfrm>
          <a:prstGeom prst="rect">
            <a:avLst/>
          </a:prstGeom>
          <a:noFill/>
        </p:spPr>
      </p:pic>
      <p:pic>
        <p:nvPicPr>
          <p:cNvPr id="5" name="Picture 86" descr="Fish50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4349" y="4634707"/>
            <a:ext cx="1919817" cy="1185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19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413079"/>
            <a:ext cx="92360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86" y="2416175"/>
            <a:ext cx="12334820" cy="245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9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34" y="0"/>
            <a:ext cx="705961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461368" y="2875002"/>
            <a:ext cx="52692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A) Aziz Sancar</a:t>
            </a:r>
            <a:r>
              <a:rPr kumimoji="0" lang="tr-TR" altLang="tr-T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6" descr="C:\Users\FRİSBY\Desktop\1137109_620x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94" y="3982998"/>
            <a:ext cx="3850520" cy="25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1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7" y="507672"/>
            <a:ext cx="92360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40" y="2558065"/>
            <a:ext cx="9415507" cy="24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03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-172436"/>
            <a:ext cx="705961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423017" y="2921169"/>
            <a:ext cx="57567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8000" b="1" dirty="0">
                <a:solidFill>
                  <a:prstClr val="black"/>
                </a:solidFill>
                <a:latin typeface="Calibri"/>
              </a:rPr>
              <a:t>A)Ben bilirim</a:t>
            </a:r>
            <a:endParaRPr lang="tr-TR" altLang="tr-TR" sz="8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40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iagram group"/>
          <p:cNvGrpSpPr/>
          <p:nvPr/>
        </p:nvGrpSpPr>
        <p:grpSpPr>
          <a:xfrm>
            <a:off x="1119353" y="819808"/>
            <a:ext cx="11950261" cy="4020206"/>
            <a:chOff x="0" y="282541"/>
            <a:chExt cx="8774325" cy="2531260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6" name="Grup 5"/>
            <p:cNvGrpSpPr/>
            <p:nvPr/>
          </p:nvGrpSpPr>
          <p:grpSpPr>
            <a:xfrm>
              <a:off x="0" y="282541"/>
              <a:ext cx="8774325" cy="2531260"/>
              <a:chOff x="0" y="282541"/>
              <a:chExt cx="8774325" cy="2531260"/>
            </a:xfrm>
          </p:grpSpPr>
          <p:sp>
            <p:nvSpPr>
              <p:cNvPr id="7" name="Köşeli Çift Ayraç 6"/>
              <p:cNvSpPr/>
              <p:nvPr/>
            </p:nvSpPr>
            <p:spPr>
              <a:xfrm>
                <a:off x="0" y="282541"/>
                <a:ext cx="8774325" cy="2531260"/>
              </a:xfrm>
              <a:prstGeom prst="chevron">
                <a:avLst/>
              </a:pr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90500" prstMaterial="matte">
                <a:bevelT w="120650" h="38100" prst="relaxedInset"/>
                <a:bevelB w="120650" h="57150" prst="relaxedInset"/>
                <a:contourClr>
                  <a:sysClr val="window" lastClr="FFFFFF"/>
                </a:contourClr>
              </a:sp3d>
            </p:spPr>
          </p:sp>
          <p:sp>
            <p:nvSpPr>
              <p:cNvPr id="8" name="Köşeli Çift Ayraç 4"/>
              <p:cNvSpPr/>
              <p:nvPr/>
            </p:nvSpPr>
            <p:spPr>
              <a:xfrm>
                <a:off x="1265630" y="282541"/>
                <a:ext cx="6243065" cy="253126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91440" tIns="45720" rIns="0" bIns="45720" numCol="1" spcCol="1270" anchor="ctr" anchorCtr="0">
                <a:noAutofit/>
              </a:bodyPr>
              <a:lstStyle/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MATEMATİK</a:t>
                </a:r>
              </a:p>
              <a:p>
                <a:pPr marL="0" marR="0" lvl="0" indent="0" algn="ctr" defTabSz="3200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SORULARI</a:t>
                </a:r>
                <a:endParaRPr kumimoji="0" lang="tr-TR" sz="7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5" y="2199554"/>
            <a:ext cx="19208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4 Resim" descr="uzgu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840" y="0"/>
            <a:ext cx="2388695" cy="21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5 Resim" descr="image0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5625" y="4482101"/>
            <a:ext cx="2325810" cy="21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150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02" y="381547"/>
            <a:ext cx="92360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0" y="3188685"/>
            <a:ext cx="11345917" cy="29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0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10" y="0"/>
            <a:ext cx="705961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41219" y="3429000"/>
            <a:ext cx="3988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6000" b="1" dirty="0">
                <a:solidFill>
                  <a:prstClr val="black"/>
                </a:solidFill>
                <a:latin typeface="Calibri"/>
              </a:rPr>
              <a:t>A)Trabzon</a:t>
            </a:r>
            <a:endParaRPr lang="tr-TR" altLang="tr-TR" sz="6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12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450428" y="220716"/>
            <a:ext cx="8970578" cy="2081049"/>
          </a:xfrm>
          <a:prstGeom prst="cloudCallout">
            <a:avLst>
              <a:gd name="adj1" fmla="val 2981"/>
              <a:gd name="adj2" fmla="val 1863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Calibri" pitchFamily="34" charset="0"/>
              </a:rPr>
              <a:t>KATLIMINIZ İÇİN TEŞEKKÜRLER</a:t>
            </a:r>
            <a:endParaRPr lang="tr-TR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4 Resim" descr="uzgu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64" y="2441229"/>
            <a:ext cx="4180709" cy="38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image01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544" y="2441229"/>
            <a:ext cx="4282415" cy="39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ebek gifleri ile ilgili görsel sonuc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5270" y="3531475"/>
            <a:ext cx="2020893" cy="2454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1820645"/>
            <a:ext cx="9916510" cy="55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1660865" y="439062"/>
            <a:ext cx="9075451" cy="1365817"/>
            <a:chOff x="5150" y="1167"/>
            <a:chExt cx="8486642" cy="1365817"/>
          </a:xfrm>
        </p:grpSpPr>
        <p:sp>
          <p:nvSpPr>
            <p:cNvPr id="4" name="Köşeli Çift Ayraç 3"/>
            <p:cNvSpPr/>
            <p:nvPr/>
          </p:nvSpPr>
          <p:spPr>
            <a:xfrm>
              <a:off x="5150" y="1167"/>
              <a:ext cx="8486642" cy="1365817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5" name="Köşeli Çift Ayraç 4"/>
            <p:cNvSpPr/>
            <p:nvPr/>
          </p:nvSpPr>
          <p:spPr>
            <a:xfrm>
              <a:off x="688059" y="1167"/>
              <a:ext cx="7120825" cy="1365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0" bIns="45720" numCol="1" spcCol="1270" anchor="ctr" anchorCtr="0">
              <a:noAutofit/>
            </a:bodyPr>
            <a:lstStyle/>
            <a:p>
              <a:pPr lvl="0" algn="ctr" defTabSz="3200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0" b="1" kern="1200" dirty="0" smtClean="0">
                  <a:latin typeface="Times New Roman" pitchFamily="18" charset="0"/>
                  <a:cs typeface="Times New Roman" pitchFamily="18" charset="0"/>
                </a:rPr>
                <a:t>MATEMATİK</a:t>
              </a:r>
              <a:endParaRPr lang="tr-TR" sz="8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9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259138" y="394902"/>
            <a:ext cx="7011571" cy="2022732"/>
            <a:chOff x="959073" y="1305"/>
            <a:chExt cx="7011571" cy="2022732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Köşeli Çift Ayraç 2"/>
            <p:cNvSpPr/>
            <p:nvPr/>
          </p:nvSpPr>
          <p:spPr>
            <a:xfrm>
              <a:off x="959073" y="1305"/>
              <a:ext cx="7011571" cy="2022732"/>
            </a:xfrm>
            <a:prstGeom prst="chevron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Köşeli Çift Ayraç 4"/>
            <p:cNvSpPr/>
            <p:nvPr/>
          </p:nvSpPr>
          <p:spPr>
            <a:xfrm>
              <a:off x="1970439" y="1305"/>
              <a:ext cx="4988839" cy="202273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91440" tIns="45720" rIns="0" bIns="45720" numCol="1" spcCol="1270" anchor="ctr" anchorCtr="0">
              <a:noAutofit/>
            </a:bodyPr>
            <a:lstStyle/>
            <a:p>
              <a:pPr marL="0" marR="0" lvl="0" indent="0" algn="ctr" defTabSz="3200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DOĞRU</a:t>
              </a:r>
              <a:r>
                <a:rPr kumimoji="0" lang="tr-TR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tr-T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CEVAP</a:t>
              </a:r>
              <a:endPara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5" name="5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657457"/>
              </p:ext>
            </p:extLst>
          </p:nvPr>
        </p:nvGraphicFramePr>
        <p:xfrm>
          <a:off x="1600102" y="2897403"/>
          <a:ext cx="8329642" cy="31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60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1410</TotalTime>
  <Words>268</Words>
  <Application>Microsoft Office PowerPoint</Application>
  <PresentationFormat>Özel</PresentationFormat>
  <Paragraphs>93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3" baseType="lpstr">
      <vt:lpstr>Teknik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ERBAŞ</dc:creator>
  <cp:lastModifiedBy>Talha</cp:lastModifiedBy>
  <cp:revision>237</cp:revision>
  <dcterms:created xsi:type="dcterms:W3CDTF">2016-04-15T16:29:15Z</dcterms:created>
  <dcterms:modified xsi:type="dcterms:W3CDTF">2020-05-29T20:24:19Z</dcterms:modified>
</cp:coreProperties>
</file>