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75" r:id="rId4"/>
    <p:sldId id="263" r:id="rId5"/>
    <p:sldId id="276" r:id="rId6"/>
    <p:sldId id="277" r:id="rId7"/>
    <p:sldId id="278" r:id="rId8"/>
    <p:sldId id="279" r:id="rId9"/>
    <p:sldId id="280" r:id="rId10"/>
    <p:sldId id="281" r:id="rId11"/>
    <p:sldId id="282" r:id="rId12"/>
    <p:sldId id="283" r:id="rId13"/>
    <p:sldId id="284" r:id="rId14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6154" autoAdjust="0"/>
  </p:normalViewPr>
  <p:slideViewPr>
    <p:cSldViewPr snapToGrid="0">
      <p:cViewPr>
        <p:scale>
          <a:sx n="107" d="100"/>
          <a:sy n="107" d="100"/>
        </p:scale>
        <p:origin x="-102" y="-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C96A98-846E-4E31-AD40-C96AFCCC5052}" type="datetimeFigureOut">
              <a:rPr lang="tr-TR" smtClean="0"/>
              <a:t>28.09.2020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DDD7F4-7E15-4BA4-A32A-372418293FF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7064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gitimhane.com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gitimhane.com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gitimhane.com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www.egitimhane.com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DD7F4-7E15-4BA4-A32A-372418293FF0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17078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www.egitimhane.com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DD7F4-7E15-4BA4-A32A-372418293FF0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98759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200" b="1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www.egitimhane.com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DD7F4-7E15-4BA4-A32A-372418293FF0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2008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86481-3C8D-4F81-B48D-958095363BEC}" type="datetimeFigureOut">
              <a:rPr lang="tr-TR" smtClean="0"/>
              <a:t>28.09.2020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27FC-1C2C-4131-AD99-C6E21080403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6404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86481-3C8D-4F81-B48D-958095363BEC}" type="datetimeFigureOut">
              <a:rPr lang="tr-TR" smtClean="0"/>
              <a:t>28.09.2020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27FC-1C2C-4131-AD99-C6E21080403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126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86481-3C8D-4F81-B48D-958095363BEC}" type="datetimeFigureOut">
              <a:rPr lang="tr-TR" smtClean="0"/>
              <a:t>28.09.2020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27FC-1C2C-4131-AD99-C6E21080403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1477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86481-3C8D-4F81-B48D-958095363BEC}" type="datetimeFigureOut">
              <a:rPr lang="tr-TR" smtClean="0"/>
              <a:t>28.09.2020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27FC-1C2C-4131-AD99-C6E21080403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599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86481-3C8D-4F81-B48D-958095363BEC}" type="datetimeFigureOut">
              <a:rPr lang="tr-TR" smtClean="0"/>
              <a:t>28.09.2020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27FC-1C2C-4131-AD99-C6E21080403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7774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86481-3C8D-4F81-B48D-958095363BEC}" type="datetimeFigureOut">
              <a:rPr lang="tr-TR" smtClean="0"/>
              <a:t>28.09.2020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27FC-1C2C-4131-AD99-C6E21080403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843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86481-3C8D-4F81-B48D-958095363BEC}" type="datetimeFigureOut">
              <a:rPr lang="tr-TR" smtClean="0"/>
              <a:t>28.09.2020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27FC-1C2C-4131-AD99-C6E21080403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2159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86481-3C8D-4F81-B48D-958095363BEC}" type="datetimeFigureOut">
              <a:rPr lang="tr-TR" smtClean="0"/>
              <a:t>28.09.2020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27FC-1C2C-4131-AD99-C6E21080403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4345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86481-3C8D-4F81-B48D-958095363BEC}" type="datetimeFigureOut">
              <a:rPr lang="tr-TR" smtClean="0"/>
              <a:t>28.09.2020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27FC-1C2C-4131-AD99-C6E21080403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9929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86481-3C8D-4F81-B48D-958095363BEC}" type="datetimeFigureOut">
              <a:rPr lang="tr-TR" smtClean="0"/>
              <a:t>28.09.2020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27FC-1C2C-4131-AD99-C6E21080403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8086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86481-3C8D-4F81-B48D-958095363BEC}" type="datetimeFigureOut">
              <a:rPr lang="tr-TR" smtClean="0"/>
              <a:t>28.09.2020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527FC-1C2C-4131-AD99-C6E21080403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3574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786481-3C8D-4F81-B48D-958095363BEC}" type="datetimeFigureOut">
              <a:rPr lang="tr-TR" smtClean="0"/>
              <a:t>28.09.2020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527FC-1C2C-4131-AD99-C6E21080403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62205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0" y="95346"/>
            <a:ext cx="12192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tr-TR" sz="5400" b="1" cap="none" spc="0" dirty="0" smtClean="0">
                <a:ln w="28575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1. Tema 2. Okuma Metni</a:t>
            </a:r>
            <a:endParaRPr lang="tr-TR" sz="5400" b="1" cap="none" spc="0" dirty="0">
              <a:ln w="28575">
                <a:solidFill>
                  <a:srgbClr val="C00000"/>
                </a:solidFill>
                <a:prstDash val="solid"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3" t="5178" r="8049" b="70709"/>
          <a:stretch/>
        </p:blipFill>
        <p:spPr>
          <a:xfrm>
            <a:off x="965915" y="1184856"/>
            <a:ext cx="6040225" cy="23988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8" t="48075" r="9834" b="7793"/>
          <a:stretch/>
        </p:blipFill>
        <p:spPr>
          <a:xfrm>
            <a:off x="8110875" y="1184856"/>
            <a:ext cx="3144015" cy="23988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3" t="15211" r="10094" b="53052"/>
          <a:stretch/>
        </p:blipFill>
        <p:spPr>
          <a:xfrm>
            <a:off x="347730" y="4073390"/>
            <a:ext cx="3434367" cy="19092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6" t="60374" r="9571" b="9484"/>
          <a:stretch/>
        </p:blipFill>
        <p:spPr>
          <a:xfrm>
            <a:off x="4138411" y="4073390"/>
            <a:ext cx="3616151" cy="19092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Resim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4" t="17277" r="10357" b="48169"/>
          <a:stretch/>
        </p:blipFill>
        <p:spPr>
          <a:xfrm>
            <a:off x="8110876" y="4073390"/>
            <a:ext cx="3144015" cy="19092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0388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20" b="56640"/>
          <a:stretch/>
        </p:blipFill>
        <p:spPr>
          <a:xfrm>
            <a:off x="1348494" y="1764404"/>
            <a:ext cx="9495012" cy="4842457"/>
          </a:xfrm>
          <a:prstGeom prst="roundRect">
            <a:avLst>
              <a:gd name="adj" fmla="val 4408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06"/>
          <a:stretch/>
        </p:blipFill>
        <p:spPr>
          <a:xfrm>
            <a:off x="1707154" y="289506"/>
            <a:ext cx="8777692" cy="187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1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" t="43458" r="136" b="28185"/>
          <a:stretch/>
        </p:blipFill>
        <p:spPr>
          <a:xfrm>
            <a:off x="1348494" y="1764405"/>
            <a:ext cx="9495012" cy="3747754"/>
          </a:xfrm>
          <a:prstGeom prst="roundRect">
            <a:avLst>
              <a:gd name="adj" fmla="val 4408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06"/>
          <a:stretch/>
        </p:blipFill>
        <p:spPr>
          <a:xfrm>
            <a:off x="1707154" y="289506"/>
            <a:ext cx="8777692" cy="1879575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3816783" y="3353197"/>
            <a:ext cx="4281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5400" b="1" dirty="0" smtClean="0">
                <a:solidFill>
                  <a:srgbClr val="FF0000"/>
                </a:solidFill>
                <a:latin typeface="TTKB Dik Temel Abece" pitchFamily="2" charset="-94"/>
              </a:rPr>
              <a:t>,</a:t>
            </a:r>
            <a:endParaRPr lang="tr-TR" sz="5400" b="1" dirty="0">
              <a:solidFill>
                <a:srgbClr val="FF0000"/>
              </a:solidFill>
              <a:latin typeface="TTKB Dik Temel Abece" pitchFamily="2" charset="-94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7672634" y="3301681"/>
            <a:ext cx="4281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5400" b="1" dirty="0" smtClean="0">
                <a:solidFill>
                  <a:srgbClr val="FF0000"/>
                </a:solidFill>
                <a:latin typeface="TTKB Dik Temel Abece" pitchFamily="2" charset="-94"/>
              </a:rPr>
              <a:t>.</a:t>
            </a:r>
            <a:endParaRPr lang="tr-TR" sz="5400" b="1" dirty="0">
              <a:solidFill>
                <a:srgbClr val="FF0000"/>
              </a:solidFill>
              <a:latin typeface="TTKB Dik Temel Abece" pitchFamily="2" charset="-94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5238527" y="3842800"/>
            <a:ext cx="4281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5400" b="1" dirty="0" smtClean="0">
                <a:solidFill>
                  <a:srgbClr val="FF0000"/>
                </a:solidFill>
                <a:latin typeface="TTKB Dik Temel Abece" pitchFamily="2" charset="-94"/>
              </a:rPr>
              <a:t>,</a:t>
            </a:r>
            <a:endParaRPr lang="tr-TR" sz="5400" b="1" dirty="0">
              <a:solidFill>
                <a:srgbClr val="FF0000"/>
              </a:solidFill>
              <a:latin typeface="TTKB Dik Temel Abece" pitchFamily="2" charset="-94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6462021" y="3841360"/>
            <a:ext cx="4281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5400" b="1" dirty="0" smtClean="0">
                <a:solidFill>
                  <a:srgbClr val="FF0000"/>
                </a:solidFill>
                <a:latin typeface="TTKB Dik Temel Abece" pitchFamily="2" charset="-94"/>
              </a:rPr>
              <a:t>,</a:t>
            </a:r>
            <a:endParaRPr lang="tr-TR" sz="5400" b="1" dirty="0">
              <a:solidFill>
                <a:srgbClr val="FF0000"/>
              </a:solidFill>
              <a:latin typeface="TTKB Dik Temel Abece" pitchFamily="2" charset="-94"/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5311346" y="4226019"/>
            <a:ext cx="4281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5400" b="1" dirty="0" smtClean="0">
                <a:solidFill>
                  <a:srgbClr val="FF0000"/>
                </a:solidFill>
                <a:latin typeface="TTKB Dik Temel Abece" pitchFamily="2" charset="-94"/>
              </a:rPr>
              <a:t>.</a:t>
            </a:r>
            <a:endParaRPr lang="tr-TR" sz="5400" b="1" dirty="0">
              <a:solidFill>
                <a:srgbClr val="FF0000"/>
              </a:solidFill>
              <a:latin typeface="TTKB Dik Temel Abece" pitchFamily="2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330064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6" t="72302" r="136" b="8891"/>
          <a:stretch/>
        </p:blipFill>
        <p:spPr>
          <a:xfrm>
            <a:off x="1348494" y="399747"/>
            <a:ext cx="9495012" cy="2485623"/>
          </a:xfrm>
          <a:prstGeom prst="roundRect">
            <a:avLst>
              <a:gd name="adj" fmla="val 4408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2" name="Picture 2" descr="C:\Users\MerT\Downloads\pngwing.com (3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321" y="3193172"/>
            <a:ext cx="7823015" cy="294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83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5" b="11857"/>
          <a:stretch/>
        </p:blipFill>
        <p:spPr>
          <a:xfrm>
            <a:off x="489038" y="94409"/>
            <a:ext cx="5882072" cy="6669182"/>
          </a:xfrm>
          <a:prstGeom prst="roundRect">
            <a:avLst>
              <a:gd name="adj" fmla="val 4408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4" b="11876"/>
          <a:stretch/>
        </p:blipFill>
        <p:spPr>
          <a:xfrm>
            <a:off x="489038" y="93360"/>
            <a:ext cx="5882072" cy="6670231"/>
          </a:xfrm>
          <a:prstGeom prst="roundRect">
            <a:avLst>
              <a:gd name="adj" fmla="val 4408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098" name="Picture 2" descr="C:\Users\MerT\Downloads\pngegg (3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067" y="307128"/>
            <a:ext cx="3201113" cy="645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15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98" b="67585"/>
          <a:stretch/>
        </p:blipFill>
        <p:spPr>
          <a:xfrm>
            <a:off x="486698" y="122256"/>
            <a:ext cx="11218604" cy="5022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21" b="52037"/>
          <a:stretch/>
        </p:blipFill>
        <p:spPr>
          <a:xfrm>
            <a:off x="486698" y="940158"/>
            <a:ext cx="11218604" cy="2395472"/>
          </a:xfrm>
          <a:prstGeom prst="roundRect">
            <a:avLst>
              <a:gd name="adj" fmla="val 9396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6" b="86512"/>
          <a:stretch/>
        </p:blipFill>
        <p:spPr>
          <a:xfrm>
            <a:off x="486698" y="3435491"/>
            <a:ext cx="11218604" cy="12556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Resim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0" t="13405" r="83675" b="84038"/>
          <a:stretch/>
        </p:blipFill>
        <p:spPr>
          <a:xfrm>
            <a:off x="10303278" y="4127814"/>
            <a:ext cx="631065" cy="39924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12" name="Resim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84" b="41735"/>
          <a:stretch/>
        </p:blipFill>
        <p:spPr>
          <a:xfrm>
            <a:off x="486698" y="4811311"/>
            <a:ext cx="11218604" cy="1730201"/>
          </a:xfrm>
          <a:prstGeom prst="roundRect">
            <a:avLst>
              <a:gd name="adj" fmla="val 11634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Dikdörtgen 12"/>
          <p:cNvSpPr/>
          <p:nvPr/>
        </p:nvSpPr>
        <p:spPr>
          <a:xfrm>
            <a:off x="4180114" y="6092824"/>
            <a:ext cx="6438696" cy="4455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26" name="Picture 2" descr="C:\Users\MerT\Downloads\pngwing.com (5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55" y="491367"/>
            <a:ext cx="2006432" cy="116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MerT\Downloads\pngwing.com (1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84" y="3335630"/>
            <a:ext cx="1534263" cy="214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75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5" b="85987"/>
          <a:stretch/>
        </p:blipFill>
        <p:spPr>
          <a:xfrm>
            <a:off x="1148318" y="313188"/>
            <a:ext cx="9895366" cy="1123726"/>
          </a:xfrm>
          <a:prstGeom prst="roundRect">
            <a:avLst>
              <a:gd name="adj" fmla="val 1843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Resim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76" b="8179"/>
          <a:stretch/>
        </p:blipFill>
        <p:spPr>
          <a:xfrm>
            <a:off x="1148319" y="1553264"/>
            <a:ext cx="9895365" cy="5185437"/>
          </a:xfrm>
          <a:prstGeom prst="roundRect">
            <a:avLst>
              <a:gd name="adj" fmla="val 3798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C:\Users\MerT\Downloads\pngwing.com (6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980" y="2034959"/>
            <a:ext cx="3600451" cy="360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58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8" b="7759"/>
          <a:stretch/>
        </p:blipFill>
        <p:spPr>
          <a:xfrm>
            <a:off x="662133" y="100788"/>
            <a:ext cx="5564496" cy="6656424"/>
          </a:xfrm>
          <a:prstGeom prst="roundRect">
            <a:avLst>
              <a:gd name="adj" fmla="val 4408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5" name="Düz Ok Bağlayıcısı 4"/>
          <p:cNvCxnSpPr/>
          <p:nvPr/>
        </p:nvCxnSpPr>
        <p:spPr>
          <a:xfrm>
            <a:off x="2562896" y="1571223"/>
            <a:ext cx="579549" cy="0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Düz Ok Bağlayıcısı 5"/>
          <p:cNvCxnSpPr/>
          <p:nvPr/>
        </p:nvCxnSpPr>
        <p:spPr>
          <a:xfrm>
            <a:off x="2472744" y="2923504"/>
            <a:ext cx="669701" cy="772733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Düz Ok Bağlayıcısı 8"/>
          <p:cNvCxnSpPr/>
          <p:nvPr/>
        </p:nvCxnSpPr>
        <p:spPr>
          <a:xfrm flipV="1">
            <a:off x="2472744" y="2923504"/>
            <a:ext cx="669701" cy="682580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C:\Users\MerT\Downloads\pngwing.com (2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604" y="427334"/>
            <a:ext cx="3452792" cy="537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06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7" b="58298"/>
          <a:stretch/>
        </p:blipFill>
        <p:spPr>
          <a:xfrm>
            <a:off x="417444" y="341932"/>
            <a:ext cx="8657457" cy="4288125"/>
          </a:xfrm>
          <a:prstGeom prst="roundRect">
            <a:avLst>
              <a:gd name="adj" fmla="val 4408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168" y="3549662"/>
            <a:ext cx="638577" cy="63857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3074" name="Picture 2" descr="C:\Users\MerT\Downloads\pngwing.com (1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901" y="1328566"/>
            <a:ext cx="2693070" cy="377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erT\Downloads\pngegg (1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563" y="4504059"/>
            <a:ext cx="2114581" cy="235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92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" t="42131" r="168" b="8192"/>
          <a:stretch/>
        </p:blipFill>
        <p:spPr>
          <a:xfrm>
            <a:off x="3320301" y="182275"/>
            <a:ext cx="8657457" cy="5986297"/>
          </a:xfrm>
          <a:prstGeom prst="roundRect">
            <a:avLst>
              <a:gd name="adj" fmla="val 4408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99" y="1138797"/>
            <a:ext cx="3004455" cy="4073252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5499279" y="2678806"/>
            <a:ext cx="1674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 smtClean="0">
                <a:solidFill>
                  <a:srgbClr val="FF0000"/>
                </a:solidFill>
                <a:latin typeface="TTKB Dik Temel Abece" pitchFamily="2" charset="-94"/>
              </a:rPr>
              <a:t>küçük</a:t>
            </a:r>
            <a:endParaRPr lang="tr-TR" sz="2800" b="1" dirty="0">
              <a:solidFill>
                <a:srgbClr val="FF0000"/>
              </a:solidFill>
              <a:latin typeface="TTKB Dik Temel Abece" pitchFamily="2" charset="-94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5487629" y="3322750"/>
            <a:ext cx="1674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 smtClean="0">
                <a:solidFill>
                  <a:srgbClr val="FF0000"/>
                </a:solidFill>
                <a:latin typeface="TTKB Dik Temel Abece" pitchFamily="2" charset="-94"/>
              </a:rPr>
              <a:t>yukarı</a:t>
            </a:r>
            <a:endParaRPr lang="tr-TR" sz="2800" b="1" dirty="0">
              <a:solidFill>
                <a:srgbClr val="FF0000"/>
              </a:solidFill>
              <a:latin typeface="TTKB Dik Temel Abece" pitchFamily="2" charset="-94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5487629" y="3953814"/>
            <a:ext cx="1674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 smtClean="0">
                <a:solidFill>
                  <a:srgbClr val="FF0000"/>
                </a:solidFill>
                <a:latin typeface="TTKB Dik Temel Abece" pitchFamily="2" charset="-94"/>
              </a:rPr>
              <a:t>altında</a:t>
            </a:r>
            <a:endParaRPr lang="tr-TR" sz="2800" b="1" dirty="0">
              <a:solidFill>
                <a:srgbClr val="FF0000"/>
              </a:solidFill>
              <a:latin typeface="TTKB Dik Temel Abece" pitchFamily="2" charset="-94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5487628" y="4593522"/>
            <a:ext cx="1674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 smtClean="0">
                <a:solidFill>
                  <a:srgbClr val="FF0000"/>
                </a:solidFill>
                <a:latin typeface="TTKB Dik Temel Abece" pitchFamily="2" charset="-94"/>
              </a:rPr>
              <a:t>çok</a:t>
            </a:r>
            <a:endParaRPr lang="tr-TR" sz="2800" b="1" dirty="0">
              <a:solidFill>
                <a:srgbClr val="FF0000"/>
              </a:solidFill>
              <a:latin typeface="TTKB Dik Temel Abece" pitchFamily="2" charset="-94"/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5487628" y="5276677"/>
            <a:ext cx="16742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 smtClean="0">
                <a:solidFill>
                  <a:srgbClr val="FF0000"/>
                </a:solidFill>
                <a:latin typeface="TTKB Dik Temel Abece" pitchFamily="2" charset="-94"/>
              </a:rPr>
              <a:t>aşağı</a:t>
            </a:r>
            <a:endParaRPr lang="tr-TR" sz="2800" b="1" dirty="0">
              <a:solidFill>
                <a:srgbClr val="FF0000"/>
              </a:solidFill>
              <a:latin typeface="TTKB Dik Temel Abece" pitchFamily="2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3787475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4" b="7670"/>
          <a:stretch/>
        </p:blipFill>
        <p:spPr>
          <a:xfrm>
            <a:off x="411074" y="32197"/>
            <a:ext cx="5629117" cy="6762245"/>
          </a:xfrm>
          <a:prstGeom prst="roundRect">
            <a:avLst>
              <a:gd name="adj" fmla="val 4408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" r="48324"/>
          <a:stretch/>
        </p:blipFill>
        <p:spPr>
          <a:xfrm flipH="1">
            <a:off x="6679275" y="971904"/>
            <a:ext cx="5014742" cy="488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50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6" b="6655"/>
          <a:stretch/>
        </p:blipFill>
        <p:spPr>
          <a:xfrm>
            <a:off x="5697453" y="55875"/>
            <a:ext cx="5588036" cy="6744170"/>
          </a:xfrm>
          <a:prstGeom prst="roundRect">
            <a:avLst>
              <a:gd name="adj" fmla="val 4408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5" y="1455313"/>
            <a:ext cx="5543979" cy="4430331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6346110" y="3544911"/>
            <a:ext cx="4733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>
                <a:solidFill>
                  <a:srgbClr val="FF0000"/>
                </a:solidFill>
                <a:latin typeface="TTKB Dik Temel Abece" pitchFamily="2" charset="-94"/>
              </a:rPr>
              <a:t>Zeynep  bize  geldi.</a:t>
            </a:r>
            <a:endParaRPr lang="tr-TR" sz="2400" b="1" dirty="0">
              <a:solidFill>
                <a:srgbClr val="FF0000"/>
              </a:solidFill>
              <a:latin typeface="TTKB Dik Temel Abece" pitchFamily="2" charset="-94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6346110" y="4485070"/>
            <a:ext cx="4733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>
                <a:solidFill>
                  <a:srgbClr val="FF0000"/>
                </a:solidFill>
                <a:latin typeface="TTKB Dik Temel Abece" pitchFamily="2" charset="-94"/>
              </a:rPr>
              <a:t>Hasan  ve  Elif’le  oyun  oynadık.</a:t>
            </a:r>
            <a:endParaRPr lang="tr-TR" sz="2400" b="1" dirty="0">
              <a:solidFill>
                <a:srgbClr val="FF0000"/>
              </a:solidFill>
              <a:latin typeface="TTKB Dik Temel Abece" pitchFamily="2" charset="-94"/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6346110" y="5449737"/>
            <a:ext cx="4733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smtClean="0">
                <a:solidFill>
                  <a:srgbClr val="FF0000"/>
                </a:solidFill>
                <a:latin typeface="TTKB Dik Temel Abece" pitchFamily="2" charset="-94"/>
              </a:rPr>
              <a:t>Annem ve babamla televizyonda film izledik.</a:t>
            </a:r>
            <a:endParaRPr lang="tr-TR" sz="2000" b="1" dirty="0">
              <a:solidFill>
                <a:srgbClr val="FF0000"/>
              </a:solidFill>
              <a:latin typeface="TTKB Dik Temel Abece" pitchFamily="2" charset="-94"/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6346110" y="6357320"/>
            <a:ext cx="4733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b="1" dirty="0" smtClean="0">
                <a:solidFill>
                  <a:srgbClr val="FF0000"/>
                </a:solidFill>
                <a:latin typeface="TTKB Dik Temel Abece" pitchFamily="2" charset="-94"/>
              </a:rPr>
              <a:t>Osman  ödevini  yapmamış.</a:t>
            </a:r>
            <a:endParaRPr lang="tr-TR" sz="2400" b="1" dirty="0">
              <a:solidFill>
                <a:srgbClr val="FF0000"/>
              </a:solidFill>
              <a:latin typeface="TTKB Dik Temel Abece" pitchFamily="2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316166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0" b="10392"/>
          <a:stretch/>
        </p:blipFill>
        <p:spPr>
          <a:xfrm>
            <a:off x="487404" y="78633"/>
            <a:ext cx="5797486" cy="6700734"/>
          </a:xfrm>
          <a:prstGeom prst="roundRect">
            <a:avLst>
              <a:gd name="adj" fmla="val 4408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45946" y="2107792"/>
            <a:ext cx="3958674" cy="2642415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1019489" y="2758051"/>
            <a:ext cx="4733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smtClean="0">
                <a:solidFill>
                  <a:srgbClr val="FF0000"/>
                </a:solidFill>
                <a:latin typeface="TTKB Dik Temel Abece" pitchFamily="2" charset="-94"/>
              </a:rPr>
              <a:t>Yakan top oyunu.</a:t>
            </a:r>
            <a:endParaRPr lang="tr-TR" sz="2000" b="1" dirty="0">
              <a:solidFill>
                <a:srgbClr val="FF0000"/>
              </a:solidFill>
              <a:latin typeface="TTKB Dik Temel Abece" pitchFamily="2" charset="-94"/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1019489" y="5977770"/>
            <a:ext cx="47333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 smtClean="0">
                <a:solidFill>
                  <a:srgbClr val="FF0000"/>
                </a:solidFill>
                <a:latin typeface="TTKB Dik Temel Abece" pitchFamily="2" charset="-94"/>
              </a:rPr>
              <a:t>Körebe oyunu.</a:t>
            </a:r>
            <a:endParaRPr lang="tr-TR" sz="2000" b="1" dirty="0">
              <a:solidFill>
                <a:srgbClr val="FF0000"/>
              </a:solidFill>
              <a:latin typeface="TTKB Dik Temel Abece" pitchFamily="2" charset="-94"/>
            </a:endParaRPr>
          </a:p>
        </p:txBody>
      </p:sp>
    </p:spTree>
    <p:extLst>
      <p:ext uri="{BB962C8B-B14F-4D97-AF65-F5344CB8AC3E}">
        <p14:creationId xmlns:p14="http://schemas.microsoft.com/office/powerpoint/2010/main" val="74273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</TotalTime>
  <Words>51</Words>
  <Application>Microsoft Office PowerPoint</Application>
  <PresentationFormat>Özel</PresentationFormat>
  <Paragraphs>23</Paragraphs>
  <Slides>13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13</vt:i4>
      </vt:variant>
    </vt:vector>
  </HeadingPairs>
  <TitlesOfParts>
    <vt:vector size="14" baseType="lpstr"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SolidShare.Net TEAM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esma</dc:creator>
  <cp:lastModifiedBy>Windows Kullanıcısı</cp:lastModifiedBy>
  <cp:revision>35</cp:revision>
  <dcterms:created xsi:type="dcterms:W3CDTF">2018-09-17T21:32:59Z</dcterms:created>
  <dcterms:modified xsi:type="dcterms:W3CDTF">2020-09-28T18:46:31Z</dcterms:modified>
</cp:coreProperties>
</file>