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14"/>
  </p:notesMasterIdLst>
  <p:sldIdLst>
    <p:sldId id="290" r:id="rId2"/>
    <p:sldId id="256" r:id="rId3"/>
    <p:sldId id="257" r:id="rId4"/>
    <p:sldId id="258" r:id="rId5"/>
    <p:sldId id="259" r:id="rId6"/>
    <p:sldId id="260" r:id="rId7"/>
    <p:sldId id="283" r:id="rId8"/>
    <p:sldId id="291" r:id="rId9"/>
    <p:sldId id="274" r:id="rId10"/>
    <p:sldId id="261" r:id="rId11"/>
    <p:sldId id="292" r:id="rId12"/>
    <p:sldId id="293" r:id="rId1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yd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  <a:srgbClr val="FA6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4" autoAdjust="0"/>
    <p:restoredTop sz="94660"/>
  </p:normalViewPr>
  <p:slideViewPr>
    <p:cSldViewPr>
      <p:cViewPr>
        <p:scale>
          <a:sx n="87" d="100"/>
          <a:sy n="87" d="100"/>
        </p:scale>
        <p:origin x="-123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118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ACA8D2A-861D-4665-B4AE-CCB4D70C7D7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122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C24577D-5421-4B53-A445-76564316666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heel/>
    <p:sndAc>
      <p:stSnd>
        <p:snd r:embed="rId1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  <p:bldP spid="9" grpId="0" build="p" autoUpdateAnimBg="0" advAuto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5CD2-4A64-44FA-8C2C-F0E51473805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heel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735C-BF77-44CC-BFE6-C3F10AE295E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heel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5F9F85-EB3B-428A-B67C-340C2D99844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heel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4394-A6C0-443A-8913-3D13A7D7D88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CF79-E6F8-46F7-973A-08BF488674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heel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E509E89-1BE4-47FF-B9CB-F54C40E613A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heel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3F1C-31DD-4C74-92AF-C516FA87F77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heel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9060-015D-4DE4-8A71-E4AB5BCF5E0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heel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1253-C661-47EA-AFFC-8E93E2D293E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wheel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27CA8-CBB2-49E5-9212-453EC2FF874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slow">
    <p:wheel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70EC93-0EF2-438E-A10E-06309E37FCF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ransition spd="slow">
    <p:wheel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om.tr/url?sa=i&amp;url=https://boyama-rekoroyun.blogspot.com/2019/11/turkiye-iller-haritas-boyama-sayfas.html&amp;psig=AOvVaw3kmSEk_fBPpuOk-2q-pLSm&amp;ust=1586439801751000&amp;source=images&amp;cd=vfe&amp;ved=0CAIQjRxqFwoTCMCFk_r62OgCFQAAAAAdAAAAABAD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om.tr/url?sa=i&amp;url=https://boyama-rekoroyun.blogspot.com/2019/11/turkiye-iller-haritas-boyama-sayfas.html&amp;psig=AOvVaw3kmSEk_fBPpuOk-2q-pLSm&amp;ust=1586439801751000&amp;source=images&amp;cd=vfe&amp;ved=0CAIQjRxqFwoTCMCFk_r62OgCFQAAAAAdAAAAABAD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om.tr/url?sa=i&amp;url=https://boyama-rekoroyun.blogspot.com/2019/11/turkiye-iller-haritas-boyama-sayfas.html&amp;psig=AOvVaw3kmSEk_fBPpuOk-2q-pLSm&amp;ust=1586439801751000&amp;source=images&amp;cd=vfe&amp;ved=0CAIQjRxqFwoTCMCFk_r62OgCFQAAAAAdAAAAABAD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.tr/url?sa=i&amp;url=https://www.pinterest.com/pin/294845106848405993/&amp;psig=AOvVaw2zhec4SEt-RaFKCStwfuY4&amp;ust=1586436507420000&amp;source=images&amp;cd=vfe&amp;ved=0CAIQjRxqFwoTCPDfpNXu2OgCFQAAAAAdAAAAABAk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.tr/url?sa=i&amp;url=https://www.pinterest.com/pin/294845106848405993/&amp;psig=AOvVaw2zhec4SEt-RaFKCStwfuY4&amp;ust=1586436507420000&amp;source=images&amp;cd=vfe&amp;ved=0CAIQjRxqFwoTCPDfpNXu2OgCFQAAAAAdAAAAABA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.tr/url?sa=i&amp;url=https://www.lafsozluk.com/2011/01/dunya-haritasi-uzerinde-Turkiye-yeri-konumu.html&amp;psig=AOvVaw3LZp2QdcJDENM9ynOjsMWr&amp;ust=1586438446089000&amp;source=images&amp;cd=vfe&amp;ved=0CAIQjRxqFwoTCNj-p_T12OgCFQAAAAAdAAAAABAP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.tr/url?sa=i&amp;url=https://www.ciceksepeti.com/led-isikli-donen-sihirli-dunya-kure-dunya-haritasi-kc997151&amp;psig=AOvVaw3LZp2QdcJDENM9ynOjsMWr&amp;ust=1586438446089000&amp;source=images&amp;cd=vfe&amp;ved=0CAIQjRxqFwoTCNj-p_T12OgCFQAAAAAdAAAAABAJ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tr/url?sa=i&amp;url=http://nevzatcapalov.wixsite.com/equilibrium/single-post/2014/09/18/D%C3%BCnya-T%C3%BCrkiye%E2%80%99nin-De%C4%9Fil-G%C3%BCne%C5%9Fin-Etraf%C4%B1nda-D%C3%B6n%C3%BCyor&amp;psig=AOvVaw1KpMT0_K4g9xVazq0iBMi2&amp;ust=1586439170657000&amp;source=images&amp;cd=vfe&amp;ved=0CAIQjRxqFwoTCNiWgMz42OgCFQAAAAAdAAAAABAI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m.tr/url?sa=i&amp;url=https://galeri.uludagsozluk.com/r/amerika-n%C4%B1n-sonradan-ke%C5%9Ffedildi%C4%9Fine-inanmak-1888785/&amp;psig=AOvVaw30JmPC40MLdG2zJeEixh4r&amp;ust=1586439016609000&amp;source=images&amp;cd=vfe&amp;ved=0CAIQjRxqFwoTCKifkIL42OgCFQAAAAAdAAAAABAI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907704" y="476672"/>
            <a:ext cx="531158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6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yra Aydin" pitchFamily="34" charset="0"/>
              </a:rPr>
              <a:t>HABİBE  TAŞ </a:t>
            </a:r>
          </a:p>
          <a:p>
            <a:pPr algn="ctr"/>
            <a:r>
              <a:rPr lang="tr-TR" sz="6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yra Aydin" pitchFamily="34" charset="0"/>
              </a:rPr>
              <a:t>İLKOKULU</a:t>
            </a:r>
            <a:endParaRPr lang="tr-TR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yra Aydin" pitchFamily="34" charset="0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3485672" y="5036983"/>
            <a:ext cx="21146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/>
              </a:rPr>
              <a:t>2/F  Sınıfı</a:t>
            </a:r>
            <a:endParaRPr lang="tr-TR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2915816" y="4149080"/>
            <a:ext cx="32528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Arial"/>
              </a:rPr>
              <a:t>Ziya  MACİT</a:t>
            </a:r>
            <a:endParaRPr lang="tr-TR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259632" y="2636912"/>
            <a:ext cx="69429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6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ayra Aydin" pitchFamily="34" charset="0"/>
              </a:rPr>
              <a:t>TÜRKİYE’NİN  YERİ</a:t>
            </a:r>
            <a:endParaRPr lang="tr-TR" sz="6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yra Aydin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70121"/>
            <a:ext cx="936104" cy="936104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ürkiye Iller Haritası Boyama Sayfası - üst ev Boyama Sayfası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8351854" cy="3744416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323528" y="548680"/>
            <a:ext cx="85324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400" dirty="0" smtClean="0">
                <a:latin typeface="Kayra Aydin" pitchFamily="34" charset="0"/>
              </a:rPr>
              <a:t>Yaşadığımız il Kayseri’nin yeri hangi harfle doğru gösterilmiştir?</a:t>
            </a:r>
            <a:endParaRPr lang="tr-TR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yra Aydin" pitchFamily="34" charset="0"/>
            </a:endParaRPr>
          </a:p>
        </p:txBody>
      </p:sp>
      <p:sp>
        <p:nvSpPr>
          <p:cNvPr id="7" name="6 Oval"/>
          <p:cNvSpPr/>
          <p:nvPr/>
        </p:nvSpPr>
        <p:spPr>
          <a:xfrm>
            <a:off x="4572000" y="3789040"/>
            <a:ext cx="57606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Kayra Aydin" pitchFamily="34" charset="0"/>
              </a:rPr>
              <a:t>B</a:t>
            </a:r>
            <a:endParaRPr lang="tr-TR" sz="2400" dirty="0">
              <a:solidFill>
                <a:schemeClr val="tx1"/>
              </a:solidFill>
              <a:latin typeface="Kayra Aydin" pitchFamily="34" charset="0"/>
            </a:endParaRPr>
          </a:p>
        </p:txBody>
      </p:sp>
      <p:sp>
        <p:nvSpPr>
          <p:cNvPr id="8" name="7 Oval"/>
          <p:cNvSpPr/>
          <p:nvPr/>
        </p:nvSpPr>
        <p:spPr>
          <a:xfrm>
            <a:off x="1763688" y="2348880"/>
            <a:ext cx="57606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Kayra Aydin" pitchFamily="34" charset="0"/>
              </a:rPr>
              <a:t>A</a:t>
            </a:r>
            <a:endParaRPr lang="tr-TR" sz="2400" dirty="0">
              <a:solidFill>
                <a:schemeClr val="tx1"/>
              </a:solidFill>
              <a:latin typeface="Kayra Aydin" pitchFamily="34" charset="0"/>
            </a:endParaRPr>
          </a:p>
        </p:txBody>
      </p:sp>
      <p:sp>
        <p:nvSpPr>
          <p:cNvPr id="9" name="8 Oval"/>
          <p:cNvSpPr/>
          <p:nvPr/>
        </p:nvSpPr>
        <p:spPr>
          <a:xfrm>
            <a:off x="3203848" y="3068960"/>
            <a:ext cx="57606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Kayra Aydin" pitchFamily="34" charset="0"/>
              </a:rPr>
              <a:t>C</a:t>
            </a:r>
            <a:endParaRPr lang="tr-TR" sz="2400" dirty="0">
              <a:solidFill>
                <a:schemeClr val="tx1"/>
              </a:solidFill>
              <a:latin typeface="Kayra Aydin" pitchFamily="34" charset="0"/>
            </a:endParaRPr>
          </a:p>
        </p:txBody>
      </p:sp>
      <p:sp>
        <p:nvSpPr>
          <p:cNvPr id="10" name="9 Oval"/>
          <p:cNvSpPr/>
          <p:nvPr/>
        </p:nvSpPr>
        <p:spPr>
          <a:xfrm>
            <a:off x="2411760" y="4653136"/>
            <a:ext cx="57606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Kayra Aydin" pitchFamily="34" charset="0"/>
              </a:rPr>
              <a:t>Ç</a:t>
            </a:r>
            <a:endParaRPr lang="tr-TR" sz="2400" dirty="0">
              <a:solidFill>
                <a:schemeClr val="tx1"/>
              </a:solidFill>
              <a:latin typeface="Kayra Aydin" pitchFamily="34" charset="0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5292080" y="5661248"/>
            <a:ext cx="57606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Kayra Aydin" pitchFamily="34" charset="0"/>
              </a:rPr>
              <a:t>B</a:t>
            </a:r>
            <a:endParaRPr lang="tr-TR" sz="2400" dirty="0">
              <a:solidFill>
                <a:schemeClr val="tx1"/>
              </a:solidFill>
              <a:latin typeface="Kayra Aydin" pitchFamily="34" charset="0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1979712" y="5703639"/>
            <a:ext cx="26642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400" dirty="0" smtClean="0">
                <a:latin typeface="Kayra Aydin" pitchFamily="34" charset="0"/>
              </a:rPr>
              <a:t>Doğru Cevap</a:t>
            </a:r>
            <a:endParaRPr lang="tr-TR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yra Aydin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9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ürkiye Iller Haritası Boyama Sayfası - üst ev Boyama Sayfası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8351854" cy="3744416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323528" y="548680"/>
            <a:ext cx="85324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400" dirty="0" smtClean="0">
                <a:latin typeface="Kayra Aydin" pitchFamily="34" charset="0"/>
              </a:rPr>
              <a:t>Başkentimiz Ankara’nın yeri hangi harfle doğru gösterilmiştir?</a:t>
            </a:r>
            <a:endParaRPr lang="tr-TR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yra Aydin" pitchFamily="34" charset="0"/>
            </a:endParaRPr>
          </a:p>
        </p:txBody>
      </p:sp>
      <p:sp>
        <p:nvSpPr>
          <p:cNvPr id="7" name="6 Oval"/>
          <p:cNvSpPr/>
          <p:nvPr/>
        </p:nvSpPr>
        <p:spPr>
          <a:xfrm>
            <a:off x="6012160" y="4509120"/>
            <a:ext cx="57606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Kayra Aydin" pitchFamily="34" charset="0"/>
              </a:rPr>
              <a:t>B</a:t>
            </a:r>
            <a:endParaRPr lang="tr-TR" sz="2400" dirty="0">
              <a:solidFill>
                <a:schemeClr val="tx1"/>
              </a:solidFill>
              <a:latin typeface="Kayra Aydin" pitchFamily="34" charset="0"/>
            </a:endParaRPr>
          </a:p>
        </p:txBody>
      </p:sp>
      <p:sp>
        <p:nvSpPr>
          <p:cNvPr id="8" name="7 Oval"/>
          <p:cNvSpPr/>
          <p:nvPr/>
        </p:nvSpPr>
        <p:spPr>
          <a:xfrm>
            <a:off x="1763688" y="2348880"/>
            <a:ext cx="57606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Kayra Aydin" pitchFamily="34" charset="0"/>
              </a:rPr>
              <a:t>A</a:t>
            </a:r>
            <a:endParaRPr lang="tr-TR" sz="2400" dirty="0">
              <a:solidFill>
                <a:schemeClr val="tx1"/>
              </a:solidFill>
              <a:latin typeface="Kayra Aydin" pitchFamily="34" charset="0"/>
            </a:endParaRPr>
          </a:p>
        </p:txBody>
      </p:sp>
      <p:sp>
        <p:nvSpPr>
          <p:cNvPr id="9" name="8 Oval"/>
          <p:cNvSpPr/>
          <p:nvPr/>
        </p:nvSpPr>
        <p:spPr>
          <a:xfrm>
            <a:off x="971600" y="3861048"/>
            <a:ext cx="57606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Kayra Aydin" pitchFamily="34" charset="0"/>
              </a:rPr>
              <a:t>C</a:t>
            </a:r>
            <a:endParaRPr lang="tr-TR" sz="2400" dirty="0">
              <a:solidFill>
                <a:schemeClr val="tx1"/>
              </a:solidFill>
              <a:latin typeface="Kayra Aydin" pitchFamily="34" charset="0"/>
            </a:endParaRPr>
          </a:p>
        </p:txBody>
      </p:sp>
      <p:sp>
        <p:nvSpPr>
          <p:cNvPr id="10" name="9 Oval"/>
          <p:cNvSpPr/>
          <p:nvPr/>
        </p:nvSpPr>
        <p:spPr>
          <a:xfrm>
            <a:off x="3275856" y="2996952"/>
            <a:ext cx="57606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Kayra Aydin" pitchFamily="34" charset="0"/>
              </a:rPr>
              <a:t>Ç</a:t>
            </a:r>
            <a:endParaRPr lang="tr-TR" sz="2400" dirty="0">
              <a:solidFill>
                <a:schemeClr val="tx1"/>
              </a:solidFill>
              <a:latin typeface="Kayra Aydin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1979712" y="5661248"/>
            <a:ext cx="26642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400" dirty="0" smtClean="0">
                <a:latin typeface="Kayra Aydin" pitchFamily="34" charset="0"/>
              </a:rPr>
              <a:t>Doğru Cevap</a:t>
            </a:r>
            <a:endParaRPr lang="tr-TR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yra Aydin" pitchFamily="34" charset="0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5292080" y="5661248"/>
            <a:ext cx="57606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Kayra Aydin" pitchFamily="34" charset="0"/>
              </a:rPr>
              <a:t>Ç</a:t>
            </a:r>
            <a:endParaRPr lang="tr-TR" sz="2400" dirty="0">
              <a:solidFill>
                <a:schemeClr val="tx1"/>
              </a:solidFill>
              <a:latin typeface="Kayra Aydin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9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ürkiye Iller Haritası Boyama Sayfası - üst ev Boyama Sayfası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8351854" cy="3744416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323528" y="548680"/>
            <a:ext cx="85324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400" dirty="0" smtClean="0">
                <a:latin typeface="Kayra Aydin" pitchFamily="34" charset="0"/>
              </a:rPr>
              <a:t>En kalabalık şehrimiz İstanbul’un yeri hangi harfle doğru gösterilmiştir?</a:t>
            </a:r>
            <a:endParaRPr lang="tr-TR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yra Aydin" pitchFamily="34" charset="0"/>
            </a:endParaRPr>
          </a:p>
        </p:txBody>
      </p:sp>
      <p:sp>
        <p:nvSpPr>
          <p:cNvPr id="7" name="6 Oval"/>
          <p:cNvSpPr/>
          <p:nvPr/>
        </p:nvSpPr>
        <p:spPr>
          <a:xfrm>
            <a:off x="3131840" y="4005064"/>
            <a:ext cx="57606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Kayra Aydin" pitchFamily="34" charset="0"/>
              </a:rPr>
              <a:t>B</a:t>
            </a:r>
            <a:endParaRPr lang="tr-TR" sz="2400" dirty="0">
              <a:solidFill>
                <a:schemeClr val="tx1"/>
              </a:solidFill>
              <a:latin typeface="Kayra Aydin" pitchFamily="34" charset="0"/>
            </a:endParaRPr>
          </a:p>
        </p:txBody>
      </p:sp>
      <p:sp>
        <p:nvSpPr>
          <p:cNvPr id="8" name="7 Oval"/>
          <p:cNvSpPr/>
          <p:nvPr/>
        </p:nvSpPr>
        <p:spPr>
          <a:xfrm>
            <a:off x="1763688" y="2348880"/>
            <a:ext cx="57606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Kayra Aydin" pitchFamily="34" charset="0"/>
              </a:rPr>
              <a:t>A</a:t>
            </a:r>
            <a:endParaRPr lang="tr-TR" sz="2400" dirty="0">
              <a:solidFill>
                <a:schemeClr val="tx1"/>
              </a:solidFill>
              <a:latin typeface="Kayra Aydin" pitchFamily="34" charset="0"/>
            </a:endParaRPr>
          </a:p>
        </p:txBody>
      </p:sp>
      <p:sp>
        <p:nvSpPr>
          <p:cNvPr id="9" name="8 Oval"/>
          <p:cNvSpPr/>
          <p:nvPr/>
        </p:nvSpPr>
        <p:spPr>
          <a:xfrm>
            <a:off x="3851920" y="4869160"/>
            <a:ext cx="57606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Kayra Aydin" pitchFamily="34" charset="0"/>
              </a:rPr>
              <a:t>C</a:t>
            </a:r>
            <a:endParaRPr lang="tr-TR" sz="2400" dirty="0">
              <a:solidFill>
                <a:schemeClr val="tx1"/>
              </a:solidFill>
              <a:latin typeface="Kayra Aydin" pitchFamily="34" charset="0"/>
            </a:endParaRPr>
          </a:p>
        </p:txBody>
      </p:sp>
      <p:sp>
        <p:nvSpPr>
          <p:cNvPr id="10" name="9 Oval"/>
          <p:cNvSpPr/>
          <p:nvPr/>
        </p:nvSpPr>
        <p:spPr>
          <a:xfrm>
            <a:off x="3635896" y="2060848"/>
            <a:ext cx="57606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Kayra Aydin" pitchFamily="34" charset="0"/>
              </a:rPr>
              <a:t>Ç</a:t>
            </a:r>
            <a:endParaRPr lang="tr-TR" sz="2400" dirty="0">
              <a:solidFill>
                <a:schemeClr val="tx1"/>
              </a:solidFill>
              <a:latin typeface="Kayra Aydin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1979712" y="5661248"/>
            <a:ext cx="26642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400" dirty="0" smtClean="0">
                <a:latin typeface="Kayra Aydin" pitchFamily="34" charset="0"/>
              </a:rPr>
              <a:t>Doğru Cevap</a:t>
            </a:r>
            <a:endParaRPr lang="tr-TR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yra Aydin" pitchFamily="34" charset="0"/>
            </a:endParaRPr>
          </a:p>
        </p:txBody>
      </p:sp>
      <p:sp>
        <p:nvSpPr>
          <p:cNvPr id="12" name="11 Oval"/>
          <p:cNvSpPr/>
          <p:nvPr/>
        </p:nvSpPr>
        <p:spPr>
          <a:xfrm>
            <a:off x="5292080" y="5661248"/>
            <a:ext cx="57606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  <a:latin typeface="Kayra Aydin" pitchFamily="34" charset="0"/>
              </a:rPr>
              <a:t>A</a:t>
            </a:r>
            <a:endParaRPr lang="tr-TR" sz="2400" dirty="0">
              <a:solidFill>
                <a:schemeClr val="tx1"/>
              </a:solidFill>
              <a:latin typeface="Kayra Aydin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9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16024" y="260648"/>
            <a:ext cx="874846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tr-TR" sz="2400" dirty="0" smtClean="0">
                <a:latin typeface="Kayra Aydin" pitchFamily="34" charset="0"/>
              </a:rPr>
              <a:t>Sınıfımızın duvarında bir Türkiye haritası var. Bazı teneffüsler-de arkadaşlarımla birlikte bu haritayı inceliyoruz. Artık ülke-</a:t>
            </a:r>
            <a:r>
              <a:rPr lang="tr-TR" sz="2400" dirty="0" err="1" smtClean="0">
                <a:latin typeface="Kayra Aydin" pitchFamily="34" charset="0"/>
              </a:rPr>
              <a:t>mizin</a:t>
            </a:r>
            <a:r>
              <a:rPr lang="tr-TR" sz="2400" dirty="0" smtClean="0">
                <a:latin typeface="Kayra Aydin" pitchFamily="34" charset="0"/>
              </a:rPr>
              <a:t> harita üzerinde nasıl göründüğünü biliyoruz. Bazı illeri-</a:t>
            </a:r>
            <a:r>
              <a:rPr lang="tr-TR" sz="2400" dirty="0" err="1" smtClean="0">
                <a:latin typeface="Kayra Aydin" pitchFamily="34" charset="0"/>
              </a:rPr>
              <a:t>mizin</a:t>
            </a:r>
            <a:r>
              <a:rPr lang="tr-TR" sz="2400" dirty="0" smtClean="0">
                <a:latin typeface="Kayra Aydin" pitchFamily="34" charset="0"/>
              </a:rPr>
              <a:t> harita üzerindeki yerlerini de öğrendik. Ülkemizin başkenti Ankara’nın ve yaşadığımız il olan Kayseri’nin yerini haritada gösterebiliriz.</a:t>
            </a:r>
            <a:endParaRPr lang="tr-TR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yra Aydin" pitchFamily="34" charset="0"/>
            </a:endParaRPr>
          </a:p>
        </p:txBody>
      </p:sp>
      <p:pic>
        <p:nvPicPr>
          <p:cNvPr id="28674" name="Picture 2" descr="Çeşit çeşit Türkiye haritası | Şehi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19374"/>
            <a:ext cx="7620000" cy="42386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Çeşit çeşit Türkiye haritası | Şehi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20888"/>
            <a:ext cx="7620000" cy="4238626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216024" y="260648"/>
            <a:ext cx="65162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tr-TR" sz="2400" dirty="0" smtClean="0">
                <a:latin typeface="Kayra Aydin" pitchFamily="34" charset="0"/>
              </a:rPr>
              <a:t>Yaşadığımız şehir olan Kayseri’yi gösterelim.</a:t>
            </a:r>
            <a:endParaRPr lang="tr-TR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yra Aydin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216024" y="735087"/>
            <a:ext cx="74523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tr-TR" sz="2400" dirty="0" smtClean="0">
                <a:latin typeface="Kayra Aydin" pitchFamily="34" charset="0"/>
              </a:rPr>
              <a:t>Ülkemizin başkenti olan Ankara’yı gösterelim.</a:t>
            </a:r>
            <a:endParaRPr lang="tr-TR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yra Aydin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216024" y="1268760"/>
            <a:ext cx="75243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tr-TR" sz="2400" dirty="0" smtClean="0">
                <a:latin typeface="Kayra Aydin" pitchFamily="34" charset="0"/>
              </a:rPr>
              <a:t>Ülkemizin en kalabalık şehri  İstanbul’u gösterelim.</a:t>
            </a:r>
            <a:endParaRPr lang="tr-TR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yra Aydin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251520" y="1743199"/>
            <a:ext cx="79928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tr-TR" sz="2400" dirty="0" smtClean="0">
                <a:latin typeface="Kayra Aydin" pitchFamily="34" charset="0"/>
              </a:rPr>
              <a:t>En çok turist gelen şehrimiz olan Antalya’yı gösterelim.</a:t>
            </a:r>
            <a:endParaRPr lang="tr-TR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yra Aydin" pitchFamily="34" charset="0"/>
            </a:endParaRPr>
          </a:p>
        </p:txBody>
      </p:sp>
      <p:sp>
        <p:nvSpPr>
          <p:cNvPr id="11" name="10 Oval"/>
          <p:cNvSpPr/>
          <p:nvPr/>
        </p:nvSpPr>
        <p:spPr>
          <a:xfrm>
            <a:off x="2411760" y="5085184"/>
            <a:ext cx="57606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4355976" y="4365104"/>
            <a:ext cx="57606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Oval"/>
          <p:cNvSpPr/>
          <p:nvPr/>
        </p:nvSpPr>
        <p:spPr>
          <a:xfrm>
            <a:off x="3059832" y="3501008"/>
            <a:ext cx="648072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1835696" y="2924944"/>
            <a:ext cx="57606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cografyaharita.com/haritalarim/4lturkiye-siyasi-haritas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8043846" cy="4312915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395536" y="260648"/>
            <a:ext cx="65162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tr-TR" sz="2400" dirty="0" smtClean="0">
                <a:latin typeface="Kayra Aydin" pitchFamily="34" charset="0"/>
              </a:rPr>
              <a:t>Ülkemizi  çevreleyen 3 tane deniz vardır.</a:t>
            </a:r>
            <a:endParaRPr lang="tr-TR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yra Aydin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467544" y="764704"/>
            <a:ext cx="19442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tr-TR" sz="2400" dirty="0" smtClean="0">
                <a:latin typeface="Kayra Aydin" pitchFamily="34" charset="0"/>
              </a:rPr>
              <a:t>1. Karadeniz</a:t>
            </a:r>
            <a:endParaRPr lang="tr-TR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yra Aydin" pitchFamily="34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3059832" y="764704"/>
            <a:ext cx="23042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tr-TR" sz="2400" dirty="0" smtClean="0">
                <a:latin typeface="Kayra Aydin" pitchFamily="34" charset="0"/>
              </a:rPr>
              <a:t>2. Ege  Denizi</a:t>
            </a:r>
            <a:endParaRPr lang="tr-TR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yra Aydin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395536" y="1412776"/>
            <a:ext cx="23042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tr-TR" sz="2400" dirty="0" smtClean="0">
                <a:latin typeface="Kayra Aydin" pitchFamily="34" charset="0"/>
              </a:rPr>
              <a:t>3. Akdeniz</a:t>
            </a:r>
            <a:endParaRPr lang="tr-TR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yra Aydin" pitchFamily="34" charset="0"/>
            </a:endParaRPr>
          </a:p>
        </p:txBody>
      </p:sp>
      <p:sp>
        <p:nvSpPr>
          <p:cNvPr id="10" name="9 Oval"/>
          <p:cNvSpPr/>
          <p:nvPr/>
        </p:nvSpPr>
        <p:spPr>
          <a:xfrm>
            <a:off x="3419872" y="2060848"/>
            <a:ext cx="2088232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 rot="5400000">
            <a:off x="-288540" y="4617132"/>
            <a:ext cx="2088232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1259632" y="5589240"/>
            <a:ext cx="2088232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Dünya ve Dünya Haritası üzerinde Türkiye'nin Konumu ve Yeri - Laf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68760"/>
            <a:ext cx="4824536" cy="4824536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216024" y="260648"/>
            <a:ext cx="85324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tr-TR" sz="2400" dirty="0" smtClean="0">
                <a:latin typeface="Kayra Aydin" pitchFamily="34" charset="0"/>
              </a:rPr>
              <a:t>Türkiye’nin harita üzerinde nasıl durduğunu öğrendik. Yer küre modeli üzerinde ülkemizin yerini gösterebiliriz. </a:t>
            </a:r>
            <a:endParaRPr lang="tr-TR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yra Aydin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56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ed Işıklı Dönen Sihirli Dünya Küre Dünya Haritası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3731324" cy="4104456"/>
          </a:xfrm>
          <a:prstGeom prst="rect">
            <a:avLst/>
          </a:prstGeom>
          <a:noFill/>
        </p:spPr>
      </p:pic>
      <p:sp>
        <p:nvSpPr>
          <p:cNvPr id="9" name="8 Oval"/>
          <p:cNvSpPr/>
          <p:nvPr/>
        </p:nvSpPr>
        <p:spPr>
          <a:xfrm>
            <a:off x="6516216" y="1556792"/>
            <a:ext cx="57606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24744"/>
            <a:ext cx="34563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Oval"/>
          <p:cNvSpPr/>
          <p:nvPr/>
        </p:nvSpPr>
        <p:spPr>
          <a:xfrm>
            <a:off x="2051720" y="2348880"/>
            <a:ext cx="57606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323528" y="332656"/>
            <a:ext cx="85324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400" dirty="0" smtClean="0">
                <a:latin typeface="Kayra Aydin" pitchFamily="34" charset="0"/>
              </a:rPr>
              <a:t>Dünya haritası üzerinde ülkemizin yerini gösterebiliriz. </a:t>
            </a:r>
            <a:endParaRPr lang="tr-TR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ayra Aydin" pitchFamily="34" charset="0"/>
            </a:endParaRPr>
          </a:p>
        </p:txBody>
      </p:sp>
      <p:pic>
        <p:nvPicPr>
          <p:cNvPr id="23556" name="Picture 4" descr="Dünya Türkiye'nin Değil Güneşin Etrafında Dönüyo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8226676" cy="48845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F04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merika nın sonradan keşfedildiğine inanmak #1888785 - uludağ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8604448" cy="4526866"/>
          </a:xfrm>
          <a:prstGeom prst="rect">
            <a:avLst/>
          </a:prstGeom>
          <a:noFill/>
        </p:spPr>
      </p:pic>
      <p:sp>
        <p:nvSpPr>
          <p:cNvPr id="4" name="3 Oval"/>
          <p:cNvSpPr/>
          <p:nvPr/>
        </p:nvSpPr>
        <p:spPr>
          <a:xfrm>
            <a:off x="5076056" y="1916832"/>
            <a:ext cx="576064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Oval"/>
          <p:cNvSpPr/>
          <p:nvPr/>
        </p:nvSpPr>
        <p:spPr>
          <a:xfrm>
            <a:off x="755576" y="4365104"/>
            <a:ext cx="432048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7524328" y="4869160"/>
            <a:ext cx="432048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5364088" y="6165304"/>
            <a:ext cx="360040" cy="4320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Kayra Aydin" pitchFamily="34" charset="0"/>
              </a:rPr>
              <a:t>x</a:t>
            </a:r>
            <a:endParaRPr lang="tr-TR" sz="3600" dirty="0">
              <a:solidFill>
                <a:schemeClr val="tx1"/>
              </a:solidFill>
              <a:latin typeface="Kayra Aydin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232</TotalTime>
  <Words>168</Words>
  <Application>Microsoft Office PowerPoint</Application>
  <PresentationFormat>Ekran Gösterisi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Gezinti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Nazmi</dc:creator>
  <cp:lastModifiedBy>Asus</cp:lastModifiedBy>
  <cp:revision>66</cp:revision>
  <dcterms:created xsi:type="dcterms:W3CDTF">2006-04-13T05:53:15Z</dcterms:created>
  <dcterms:modified xsi:type="dcterms:W3CDTF">2020-04-08T14:38:03Z</dcterms:modified>
</cp:coreProperties>
</file>