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13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78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6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64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74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5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16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91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7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7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facebook.com/groups/31181293313618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64299"/>
            <a:ext cx="6424830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06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92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03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25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" y="179512"/>
            <a:ext cx="6490050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06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19"/>
            <a:ext cx="6408712" cy="875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102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76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60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7" y="179511"/>
            <a:ext cx="6392485" cy="885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9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408712" cy="890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4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669360" cy="889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25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480720" cy="892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1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90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24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552728" cy="888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847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33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93305"/>
            <a:ext cx="6741368" cy="901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84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2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5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504"/>
            <a:ext cx="6552728" cy="896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494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" y="179511"/>
            <a:ext cx="6562058" cy="895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8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9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762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1846"/>
            <a:ext cx="6669360" cy="90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358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6775"/>
            <a:ext cx="6408712" cy="909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555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552728" cy="878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93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83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80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6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03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84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07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504"/>
            <a:ext cx="6480720" cy="893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076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19"/>
            <a:ext cx="6552728" cy="884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327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408712" cy="885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358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5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216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3"/>
            <a:ext cx="6408712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294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504"/>
            <a:ext cx="6480720" cy="89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25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90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733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9" y="179510"/>
            <a:ext cx="6408712" cy="890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0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504"/>
            <a:ext cx="6408712" cy="876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54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3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934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899" y="5243761"/>
            <a:ext cx="6172200" cy="3720727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</a:rPr>
              <a:t>Daha fazlası için </a:t>
            </a:r>
            <a:r>
              <a:rPr lang="tr-TR" b="1" dirty="0" err="1" smtClean="0">
                <a:latin typeface="Monotype Corsiva" pitchFamily="66" charset="0"/>
              </a:rPr>
              <a:t>facebook</a:t>
            </a:r>
            <a:r>
              <a:rPr lang="tr-TR" b="1" dirty="0" smtClean="0">
                <a:latin typeface="Monotype Corsiva" pitchFamily="66" charset="0"/>
              </a:rPr>
              <a:t> grubumu takip edebilirsiniz.</a:t>
            </a:r>
          </a:p>
          <a:p>
            <a:pPr marL="0" indent="0">
              <a:buNone/>
            </a:pPr>
            <a:endParaRPr lang="tr-TR" sz="1500" b="1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  <a:hlinkClick r:id="rId2"/>
              </a:rPr>
              <a:t>https://www.facebook.com/groups/311812933136180/</a:t>
            </a:r>
            <a:endParaRPr lang="tr-TR" b="1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İskender  TAŞ</a:t>
            </a: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Sınıf Öğretmeni</a:t>
            </a:r>
            <a:endParaRPr lang="tr-TR" b="1" dirty="0">
              <a:latin typeface="Monotype Corsiva" pitchFamily="66" charset="0"/>
            </a:endParaRPr>
          </a:p>
        </p:txBody>
      </p:sp>
      <p:pic>
        <p:nvPicPr>
          <p:cNvPr id="41986" name="Picture 2" descr="https://scontent.fada2-2.fna.fbcdn.net/v/t1.0-9/95583208_10219992957227168_1243286289369792512_n.jpg?_nc_cat=100&amp;ccb=2&amp;_nc_sid=825194&amp;_nc_ohc=3NTpDMg5YmcAX8sVDaY&amp;_nc_ht=scontent.fada2-2.fna&amp;oh=df59ac4301b2dad93c8f6647062ef249&amp;oe=5FED00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395536"/>
            <a:ext cx="6336705" cy="484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3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480720" cy="874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5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4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2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3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2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4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7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89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</Words>
  <Application>Microsoft Office PowerPoint</Application>
  <PresentationFormat>Ekran Gösterisi (4:3)</PresentationFormat>
  <Paragraphs>5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13</cp:revision>
  <dcterms:created xsi:type="dcterms:W3CDTF">2020-12-01T14:09:47Z</dcterms:created>
  <dcterms:modified xsi:type="dcterms:W3CDTF">2020-12-07T10:50:02Z</dcterms:modified>
</cp:coreProperties>
</file>