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3759E-1910-4F94-89C0-366BEA387254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0929E-5F35-473E-B0F2-0BCE4D4DFB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771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0929E-5F35-473E-B0F2-0BCE4D4DFB4B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52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0929E-5F35-473E-B0F2-0BCE4D4DFB4B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25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0929E-5F35-473E-B0F2-0BCE4D4DFB4B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915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F9F-E853-49DD-8769-D3C277F2990C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DDA6-9D4C-4193-8EE1-441C91E80E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04D5-8F85-41EB-BD5A-6B0D094E6EF7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3FD8-D08B-4F79-A0DB-70CC036D0B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51A7-66C2-40AA-9EDC-9D0496FA2715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947-838A-4795-B39C-6C31F68615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1F99-EB64-48FB-AD72-BBBDA8387221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D12B-C129-45BB-872A-DF7283DA89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09F1-B518-4740-9D99-A405B8875211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BD10-CFE0-4713-986A-442EF7B98F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9D1B-D4FB-4710-8C5A-48855F636012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5CA4-0C12-430C-B4B5-B441272C4B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43C6-EA0D-4531-B77F-3D8046306A4D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BD10-B835-48D1-8E99-C5575769C5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2C1E-9B39-4128-88F8-BA3D843F6888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D274-0AFF-4A76-A2E8-B4A3A06FFE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225A-09AF-4932-8B5C-51EB198F6CA6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B58B-A693-420E-B879-4B29FDE3AA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698-92B7-4E8D-B59C-E756C9B9F90F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9ECB-4ADC-45F1-9F01-347A07A121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7DE2-B583-4B50-8F47-20D3A787A771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9240-A316-4E1F-B07C-37BC6910C8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B34CD-4A52-46AC-AC68-366AA579B35E}" type="datetimeFigureOut">
              <a:rPr lang="tr-TR"/>
              <a:pPr>
                <a:defRPr/>
              </a:pPr>
              <a:t>16.04.2020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B8709-56A1-4947-9681-2B9C61B1C3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gitimha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tr/url?sa=i&amp;url=https://www.milliyet.com.tr/gundem/bayramda-neler-yapilir-2667356&amp;psig=AOvVaw36kmvm80Z4MCkMRF93DJf9&amp;ust=1587119293294000&amp;source=images&amp;cd=vfe&amp;ved=0CAIQjRxqFwoTCNDfmsDe7OgCFQAAAAAdAAAAABA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.tr/url?sa=i&amp;url=http://www.yasemin.com/foto-galeri/47301-cocuklara-dini-bayramlar-nasil-anlatilmali&amp;psig=AOvVaw36kmvm80Z4MCkMRF93DJf9&amp;ust=1587119293294000&amp;source=images&amp;cd=vfe&amp;ved=0CAIQjRxqFwoTCNDfmsDe7OgCFQAAAAAdAAAAAB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.tr/url?sa=i&amp;url=https://www.haberler.com/akhisar-da-yasli-ve-bakima-muhtac-ailelerin-evine-3820764-haberi/&amp;psig=AOvVaw1dipkT7y2nbqQWhYy6F3m5&amp;ust=1587120257388000&amp;source=images&amp;cd=vfe&amp;ved=0CAIQjRxqFwoTCPif7-_h7OgCFQAAAAAdAAAAABAT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tr/url?sa=i&amp;url=https://www.123rf.com/clipart-vector/kurban.html&amp;psig=AOvVaw3AP-9kn-7epDSg4p4oqgDE&amp;ust=1587120574958000&amp;source=images&amp;cd=vfe&amp;ved=0CAIQjRxqFwoTCJiYpYnj7OgCFQAAAAAdAAAAAB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gitimhan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07704" y="476672"/>
            <a:ext cx="531158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HABİBE  TAŞ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İLKOKULU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3485672" y="5036983"/>
            <a:ext cx="21146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2/F  Sınıfı</a:t>
            </a:r>
            <a:endParaRPr lang="tr-T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915816" y="4149080"/>
            <a:ext cx="325281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Ziya  MACİT</a:t>
            </a:r>
            <a:endParaRPr lang="tr-TR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331640" y="2420888"/>
            <a:ext cx="648072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yra Aydin" pitchFamily="34" charset="0"/>
                <a:cs typeface="Arial"/>
              </a:rPr>
              <a:t>DİNİ  </a:t>
            </a:r>
            <a:r>
              <a:rPr lang="tr-TR" sz="48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yra Aydin" pitchFamily="34" charset="0"/>
                <a:cs typeface="Arial"/>
              </a:rPr>
              <a:t>GÜNLERİMİZ VE BAYRAMLARIMIZ</a:t>
            </a:r>
            <a:endParaRPr lang="tr-TR" sz="48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81914" y="6165304"/>
            <a:ext cx="253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>
                <a:hlinkClick r:id="rId3"/>
              </a:rPr>
              <a:t>www.egitimhane.com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07504" y="332656"/>
            <a:ext cx="5256584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Dinî bayramlardan günler önce evi-</a:t>
            </a:r>
            <a:r>
              <a:rPr lang="tr-TR" sz="2400" dirty="0" err="1" smtClean="0">
                <a:latin typeface="Kayra Aydin" pitchFamily="34" charset="0"/>
              </a:rPr>
              <a:t>mizde</a:t>
            </a:r>
            <a:r>
              <a:rPr lang="tr-TR" sz="2400" dirty="0" smtClean="0">
                <a:latin typeface="Kayra Aydin" pitchFamily="34" charset="0"/>
              </a:rPr>
              <a:t> hazırlıklar başlar. Öncelikle</a:t>
            </a:r>
          </a:p>
          <a:p>
            <a:pPr algn="just"/>
            <a:r>
              <a:rPr lang="tr-TR" sz="2400" dirty="0" smtClean="0">
                <a:latin typeface="Kayra Aydin" pitchFamily="34" charset="0"/>
              </a:rPr>
              <a:t>evimizi temizleriz. Temizlikten sonra bayram alışverişine çıkarız. İhtiyacı-</a:t>
            </a:r>
            <a:r>
              <a:rPr lang="tr-TR" sz="2400" dirty="0" err="1" smtClean="0">
                <a:latin typeface="Kayra Aydin" pitchFamily="34" charset="0"/>
              </a:rPr>
              <a:t>mıza</a:t>
            </a:r>
            <a:r>
              <a:rPr lang="tr-TR" sz="2400" dirty="0" smtClean="0">
                <a:latin typeface="Kayra Aydin" pitchFamily="34" charset="0"/>
              </a:rPr>
              <a:t> göre yeni giysiler, ayakkabılar alırız. Bayram yemekleri için alışveriş</a:t>
            </a:r>
          </a:p>
          <a:p>
            <a:pPr algn="just"/>
            <a:r>
              <a:rPr lang="tr-TR" sz="2400" dirty="0" smtClean="0">
                <a:latin typeface="Kayra Aydin" pitchFamily="34" charset="0"/>
              </a:rPr>
              <a:t>yaparız. Misafirlerimize ikram etmek için şeker, kolonya almayı unutmayız. Annemiz bayram için özel yiyecek-</a:t>
            </a:r>
            <a:r>
              <a:rPr lang="tr-TR" sz="2400" dirty="0" err="1" smtClean="0">
                <a:latin typeface="Kayra Aydin" pitchFamily="34" charset="0"/>
              </a:rPr>
              <a:t>ler</a:t>
            </a:r>
            <a:r>
              <a:rPr lang="tr-TR" sz="2400" dirty="0" smtClean="0">
                <a:latin typeface="Kayra Aydin" pitchFamily="34" charset="0"/>
              </a:rPr>
              <a:t> hazırlar.</a:t>
            </a:r>
            <a:endParaRPr lang="tr-TR" sz="24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424" y="188640"/>
            <a:ext cx="3590072" cy="28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313" y="3284984"/>
            <a:ext cx="3187167" cy="27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07504" y="332656"/>
            <a:ext cx="5256584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Bayram sabahı erkenden kalkarız.</a:t>
            </a:r>
          </a:p>
          <a:p>
            <a:pPr algn="just"/>
            <a:r>
              <a:rPr lang="sv-SE" sz="2400" dirty="0" smtClean="0">
                <a:latin typeface="Kayra Aydin" pitchFamily="34" charset="0"/>
              </a:rPr>
              <a:t>Babam ve ben, bayram namazı</a:t>
            </a:r>
            <a:r>
              <a:rPr lang="tr-TR" sz="2400" dirty="0" smtClean="0">
                <a:latin typeface="Kayra Aydin" pitchFamily="34" charset="0"/>
              </a:rPr>
              <a:t> için evimizin yakınındaki camiye gideriz.</a:t>
            </a:r>
          </a:p>
          <a:p>
            <a:pPr algn="just"/>
            <a:r>
              <a:rPr lang="tr-TR" sz="2400" dirty="0" smtClean="0">
                <a:latin typeface="Kayra Aydin" pitchFamily="34" charset="0"/>
              </a:rPr>
              <a:t>Namaz çıkışı camidekilerle bayram-</a:t>
            </a:r>
            <a:r>
              <a:rPr lang="tr-TR" sz="2400" dirty="0" err="1" smtClean="0">
                <a:latin typeface="Kayra Aydin" pitchFamily="34" charset="0"/>
              </a:rPr>
              <a:t>laşırız</a:t>
            </a:r>
            <a:r>
              <a:rPr lang="tr-TR" sz="2400" dirty="0" smtClean="0">
                <a:latin typeface="Kayra Aydin" pitchFamily="34" charset="0"/>
              </a:rPr>
              <a:t>. Eve geldiğimizde ailece kah-</a:t>
            </a:r>
            <a:r>
              <a:rPr lang="tr-TR" sz="2400" dirty="0" err="1" smtClean="0">
                <a:latin typeface="Kayra Aydin" pitchFamily="34" charset="0"/>
              </a:rPr>
              <a:t>valtı</a:t>
            </a:r>
            <a:r>
              <a:rPr lang="tr-TR" sz="2400" dirty="0" smtClean="0">
                <a:latin typeface="Kayra Aydin" pitchFamily="34" charset="0"/>
              </a:rPr>
              <a:t> yaparız. Bayramlık kıyafetleri-</a:t>
            </a:r>
            <a:r>
              <a:rPr lang="tr-TR" sz="2400" dirty="0" err="1" smtClean="0">
                <a:latin typeface="Kayra Aydin" pitchFamily="34" charset="0"/>
              </a:rPr>
              <a:t>mizi</a:t>
            </a:r>
            <a:r>
              <a:rPr lang="tr-TR" sz="2400" dirty="0" smtClean="0">
                <a:latin typeface="Kayra Aydin" pitchFamily="34" charset="0"/>
              </a:rPr>
              <a:t> giyinip bayramlaştıktan sonra akrabalarımızı ziyaret etmek için evden çıkarız.</a:t>
            </a:r>
            <a:endParaRPr lang="tr-TR" sz="24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32649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645024"/>
            <a:ext cx="3312368" cy="28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9512" y="332656"/>
            <a:ext cx="8784976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400" dirty="0" smtClean="0">
                <a:latin typeface="Kayra Aydin" pitchFamily="34" charset="0"/>
              </a:rPr>
              <a:t>Ramazan (Şeker) Bayramı ve Kurban Bayramı, kutladığımız dinî bayramlardır. Her aile, dinî bayramları kendi koşullarına göre kutlar.</a:t>
            </a:r>
          </a:p>
          <a:p>
            <a:pPr algn="just"/>
            <a:r>
              <a:rPr lang="tr-TR" sz="2400" dirty="0" smtClean="0">
                <a:latin typeface="Kayra Aydin" pitchFamily="34" charset="0"/>
              </a:rPr>
              <a:t>Dinî bayramlar; insanların yardımlaşma, dayanışma, yakın-</a:t>
            </a:r>
            <a:r>
              <a:rPr lang="tr-TR" sz="2400" dirty="0" err="1" smtClean="0">
                <a:latin typeface="Kayra Aydin" pitchFamily="34" charset="0"/>
              </a:rPr>
              <a:t>laşma</a:t>
            </a:r>
            <a:r>
              <a:rPr lang="tr-TR" sz="2400" dirty="0" smtClean="0">
                <a:latin typeface="Kayra Aydin" pitchFamily="34" charset="0"/>
              </a:rPr>
              <a:t> içinde oldukları günlerdir. Aile büyüklerine, akrabalara, hastalara, komşulara yapılan ziyaretler çok önemlidir. Bu ziyaretlerde misafirlere çeşitli yiyecekler, içecekler ikram edilir. Çocuklara harçlık, hediye verilir.</a:t>
            </a:r>
          </a:p>
        </p:txBody>
      </p:sp>
      <p:pic>
        <p:nvPicPr>
          <p:cNvPr id="3076" name="Picture 4" descr="Bayramda neler yapılır ? - Son Dakika Haberler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72768"/>
            <a:ext cx="4752528" cy="2636721"/>
          </a:xfrm>
          <a:prstGeom prst="rect">
            <a:avLst/>
          </a:prstGeom>
          <a:noFill/>
        </p:spPr>
      </p:pic>
      <p:pic>
        <p:nvPicPr>
          <p:cNvPr id="3078" name="Picture 6" descr="Çocuklara dini bayramlar nasıl anlatılmalı? - Resim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744416" cy="17324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251520" y="332656"/>
            <a:ext cx="864096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Ramazan ayı, oruç ayıdır ve bu ayda oruç tutulur. Ramazan ayının sonunda Ramazan (Şeker) Bayramı kutlanır. Ramazan ayında ihtiyacı olanlara, yoksullara yardım edilir. Böylelikle onların da </a:t>
            </a:r>
            <a:r>
              <a:rPr lang="nn-NO" sz="2400" dirty="0" smtClean="0">
                <a:latin typeface="Kayra Aydin" pitchFamily="34" charset="0"/>
              </a:rPr>
              <a:t>güzel bir bayram geçirmeleri sağlanır.</a:t>
            </a:r>
            <a:endParaRPr lang="tr-TR" sz="24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pic>
        <p:nvPicPr>
          <p:cNvPr id="1843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4680520" cy="303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Akhisar'da Yaşlı ve Bakıma Muhtaç Ailelerin Evine Yemek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924944"/>
            <a:ext cx="3535716" cy="19888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251520" y="332656"/>
            <a:ext cx="8640960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800" dirty="0" smtClean="0">
                <a:latin typeface="Kayra Aydin" pitchFamily="34" charset="0"/>
              </a:rPr>
              <a:t>Kurban Bayramı’nda maddi durumu iyi olanlar </a:t>
            </a:r>
            <a:r>
              <a:rPr lang="tr-TR" sz="2800" dirty="0" err="1" smtClean="0">
                <a:latin typeface="Kayra Aydin" pitchFamily="34" charset="0"/>
              </a:rPr>
              <a:t>iba</a:t>
            </a:r>
            <a:r>
              <a:rPr lang="tr-TR" sz="2800" dirty="0" smtClean="0">
                <a:latin typeface="Kayra Aydin" pitchFamily="34" charset="0"/>
              </a:rPr>
              <a:t>-</a:t>
            </a:r>
            <a:r>
              <a:rPr lang="tr-TR" sz="2800" dirty="0" err="1" smtClean="0">
                <a:latin typeface="Kayra Aydin" pitchFamily="34" charset="0"/>
              </a:rPr>
              <a:t>det</a:t>
            </a:r>
            <a:r>
              <a:rPr lang="tr-TR" sz="2800" dirty="0" smtClean="0">
                <a:latin typeface="Kayra Aydin" pitchFamily="34" charset="0"/>
              </a:rPr>
              <a:t> amacıyla koyun, keçi, deve veya sığır gibi hay-</a:t>
            </a:r>
            <a:r>
              <a:rPr lang="tr-TR" sz="2800" dirty="0" err="1" smtClean="0">
                <a:latin typeface="Kayra Aydin" pitchFamily="34" charset="0"/>
              </a:rPr>
              <a:t>vanlar</a:t>
            </a:r>
            <a:r>
              <a:rPr lang="tr-TR" sz="2800" dirty="0" smtClean="0">
                <a:latin typeface="Kayra Aydin" pitchFamily="34" charset="0"/>
              </a:rPr>
              <a:t> keserler. Kesilen kurbanların etleri akraba-</a:t>
            </a:r>
            <a:r>
              <a:rPr lang="tr-TR" sz="2800" dirty="0" err="1" smtClean="0">
                <a:latin typeface="Kayra Aydin" pitchFamily="34" charset="0"/>
              </a:rPr>
              <a:t>larla</a:t>
            </a:r>
            <a:r>
              <a:rPr lang="tr-TR" sz="2800" dirty="0" smtClean="0">
                <a:latin typeface="Kayra Aydin" pitchFamily="34" charset="0"/>
              </a:rPr>
              <a:t>, komşularla ve ihtiyacı olanlarla paylaşılır. Yar-</a:t>
            </a:r>
            <a:r>
              <a:rPr lang="tr-TR" sz="2800" dirty="0" err="1" smtClean="0">
                <a:latin typeface="Kayra Aydin" pitchFamily="34" charset="0"/>
              </a:rPr>
              <a:t>dım</a:t>
            </a:r>
            <a:r>
              <a:rPr lang="tr-TR" sz="2800" dirty="0" smtClean="0">
                <a:latin typeface="Kayra Aydin" pitchFamily="34" charset="0"/>
              </a:rPr>
              <a:t> kurumlarına kurbanlıklar bağışlanır.</a:t>
            </a:r>
            <a:endParaRPr lang="tr-TR" sz="28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pic>
        <p:nvPicPr>
          <p:cNvPr id="19458" name="Picture 2" descr="1,243 Kurban Stock Vector Illustration And Royalty Free Kurban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4286250" cy="3933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251520" y="332656"/>
            <a:ext cx="864096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800" dirty="0" smtClean="0">
                <a:latin typeface="Kayra Aydin" pitchFamily="34" charset="0"/>
              </a:rPr>
              <a:t>Kutladığımız dinî günlerde vardır. Mevlit, </a:t>
            </a:r>
            <a:r>
              <a:rPr lang="tr-TR" sz="2800" dirty="0" err="1" smtClean="0">
                <a:latin typeface="Kayra Aydin" pitchFamily="34" charset="0"/>
              </a:rPr>
              <a:t>Regaib</a:t>
            </a:r>
            <a:r>
              <a:rPr lang="tr-TR" sz="2800" dirty="0" smtClean="0">
                <a:latin typeface="Kayra Aydin" pitchFamily="34" charset="0"/>
              </a:rPr>
              <a:t>, </a:t>
            </a:r>
            <a:r>
              <a:rPr lang="es-ES" sz="2800" dirty="0" smtClean="0">
                <a:latin typeface="Kayra Aydin" pitchFamily="34" charset="0"/>
              </a:rPr>
              <a:t>Miraç, Berat ve Kadir Gecesi</a:t>
            </a:r>
            <a:r>
              <a:rPr lang="tr-TR" sz="2800" dirty="0" smtClean="0">
                <a:latin typeface="Kayra Aydin" pitchFamily="34" charset="0"/>
              </a:rPr>
              <a:t> dinî günlerdendir. Bugünlerde bol bol ibadet eder , dua ederiz. </a:t>
            </a:r>
            <a:endParaRPr lang="tr-TR" sz="28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pic>
        <p:nvPicPr>
          <p:cNvPr id="204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800" dirty="0" smtClean="0">
                <a:latin typeface="Kayra Aydin" pitchFamily="34" charset="0"/>
              </a:rPr>
              <a:t>Şimdi aşağıdaki doğru , yanlış etkinliğini yapalım.</a:t>
            </a:r>
            <a:endParaRPr lang="tr-TR" sz="28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79512" y="1052736"/>
            <a:ext cx="8640960" cy="44627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2800" dirty="0" smtClean="0">
                <a:solidFill>
                  <a:srgbClr val="3D0DC3"/>
                </a:solidFill>
                <a:latin typeface="Kayra Aydin" pitchFamily="34" charset="0"/>
              </a:rPr>
              <a:t>(....) Dinî bayramlarımız, Ramazan Bayramı ve Kur-ban Bayramı’dır.</a:t>
            </a:r>
          </a:p>
          <a:p>
            <a:pPr algn="just"/>
            <a:endParaRPr lang="tr-TR" sz="800" dirty="0" smtClean="0">
              <a:latin typeface="Kayra Aydin" pitchFamily="34" charset="0"/>
            </a:endParaRPr>
          </a:p>
          <a:p>
            <a:pPr algn="just"/>
            <a:r>
              <a:rPr lang="tr-TR" sz="2800" dirty="0" smtClean="0">
                <a:latin typeface="Kayra Aydin" pitchFamily="34" charset="0"/>
              </a:rPr>
              <a:t>(....) Kandiller, dinî günlerdir.</a:t>
            </a:r>
          </a:p>
          <a:p>
            <a:pPr algn="just"/>
            <a:endParaRPr lang="tr-TR" sz="800" dirty="0" smtClean="0">
              <a:latin typeface="Kayra Aydin" pitchFamily="34" charset="0"/>
            </a:endParaRPr>
          </a:p>
          <a:p>
            <a:pPr algn="just"/>
            <a:r>
              <a:rPr lang="tr-TR" sz="2800" dirty="0" smtClean="0">
                <a:solidFill>
                  <a:srgbClr val="3D0DC3"/>
                </a:solidFill>
                <a:latin typeface="Kayra Aydin" pitchFamily="34" charset="0"/>
              </a:rPr>
              <a:t>(....) Kurban Bayramı’nın diğer adı "Şeker </a:t>
            </a:r>
            <a:r>
              <a:rPr lang="tr-TR" sz="2800" dirty="0" err="1" smtClean="0">
                <a:solidFill>
                  <a:srgbClr val="3D0DC3"/>
                </a:solidFill>
                <a:latin typeface="Kayra Aydin" pitchFamily="34" charset="0"/>
              </a:rPr>
              <a:t>Bayra</a:t>
            </a:r>
            <a:r>
              <a:rPr lang="tr-TR" sz="2800" dirty="0" smtClean="0">
                <a:solidFill>
                  <a:srgbClr val="3D0DC3"/>
                </a:solidFill>
                <a:latin typeface="Kayra Aydin" pitchFamily="34" charset="0"/>
              </a:rPr>
              <a:t>-mı’dır.</a:t>
            </a:r>
          </a:p>
          <a:p>
            <a:pPr algn="just"/>
            <a:endParaRPr lang="tr-TR" sz="800" dirty="0" smtClean="0">
              <a:latin typeface="Kayra Aydin" pitchFamily="34" charset="0"/>
            </a:endParaRPr>
          </a:p>
          <a:p>
            <a:pPr algn="just"/>
            <a:r>
              <a:rPr lang="tr-TR" sz="2800" dirty="0" smtClean="0">
                <a:latin typeface="Kayra Aydin" pitchFamily="34" charset="0"/>
              </a:rPr>
              <a:t>(....) Dinî bayramlarda misafirlerimize yiyecekler ikram ederiz.</a:t>
            </a:r>
          </a:p>
          <a:p>
            <a:pPr algn="just"/>
            <a:endParaRPr lang="tr-TR" sz="800" dirty="0" smtClean="0">
              <a:latin typeface="Kayra Aydin" pitchFamily="34" charset="0"/>
            </a:endParaRPr>
          </a:p>
          <a:p>
            <a:pPr algn="just"/>
            <a:r>
              <a:rPr lang="tr-TR" sz="2800" dirty="0" smtClean="0">
                <a:solidFill>
                  <a:srgbClr val="3D0DC3"/>
                </a:solidFill>
                <a:latin typeface="Kayra Aydin" pitchFamily="34" charset="0"/>
              </a:rPr>
              <a:t>(....) Çocuklara harçlık vermek bayram gelenekle-</a:t>
            </a:r>
            <a:r>
              <a:rPr lang="tr-TR" sz="2800" dirty="0" err="1" smtClean="0">
                <a:solidFill>
                  <a:srgbClr val="3D0DC3"/>
                </a:solidFill>
                <a:latin typeface="Kayra Aydin" pitchFamily="34" charset="0"/>
              </a:rPr>
              <a:t>rimizdendir</a:t>
            </a:r>
            <a:r>
              <a:rPr lang="tr-TR" sz="2800" dirty="0" smtClean="0">
                <a:solidFill>
                  <a:srgbClr val="3D0DC3"/>
                </a:solidFill>
                <a:latin typeface="Kayra Aydin" pitchFamily="34" charset="0"/>
              </a:rPr>
              <a:t>.</a:t>
            </a:r>
            <a:endParaRPr lang="tr-TR" sz="28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23528" y="908720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3528" y="1916832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23528" y="2420888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Y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23528" y="3429000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23528" y="4437112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79512" y="972011"/>
            <a:ext cx="8640960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800" dirty="0" smtClean="0">
                <a:latin typeface="Kayra Aydin" pitchFamily="34" charset="0"/>
              </a:rPr>
              <a:t>(....) Dinî bayramlardan önce evlerimizi özenle </a:t>
            </a:r>
            <a:r>
              <a:rPr lang="tr-TR" sz="2800" dirty="0" err="1" smtClean="0">
                <a:latin typeface="Kayra Aydin" pitchFamily="34" charset="0"/>
              </a:rPr>
              <a:t>te</a:t>
            </a:r>
            <a:r>
              <a:rPr lang="tr-TR" sz="2800" dirty="0" smtClean="0">
                <a:latin typeface="Kayra Aydin" pitchFamily="34" charset="0"/>
              </a:rPr>
              <a:t>-</a:t>
            </a:r>
            <a:r>
              <a:rPr lang="tr-TR" sz="2800" dirty="0" err="1" smtClean="0">
                <a:latin typeface="Kayra Aydin" pitchFamily="34" charset="0"/>
              </a:rPr>
              <a:t>mizleriz</a:t>
            </a:r>
            <a:r>
              <a:rPr lang="tr-TR" sz="2800" dirty="0" smtClean="0">
                <a:latin typeface="Kayra Aydin" pitchFamily="34" charset="0"/>
              </a:rPr>
              <a:t>.</a:t>
            </a:r>
          </a:p>
          <a:p>
            <a:endParaRPr lang="tr-TR" sz="900" dirty="0" smtClean="0">
              <a:latin typeface="Kayra Aydin" pitchFamily="34" charset="0"/>
            </a:endParaRPr>
          </a:p>
          <a:p>
            <a:r>
              <a:rPr lang="tr-TR" sz="2800" dirty="0" smtClean="0">
                <a:solidFill>
                  <a:srgbClr val="3D0DC3"/>
                </a:solidFill>
                <a:latin typeface="Kayra Aydin" pitchFamily="34" charset="0"/>
              </a:rPr>
              <a:t>(....) Dinî bayramlarda yardımlaşma ve paylaşma artar.</a:t>
            </a:r>
          </a:p>
          <a:p>
            <a:endParaRPr lang="tr-TR" sz="900" dirty="0" smtClean="0">
              <a:latin typeface="Kayra Aydin" pitchFamily="34" charset="0"/>
            </a:endParaRPr>
          </a:p>
          <a:p>
            <a:r>
              <a:rPr lang="tr-TR" sz="2800" dirty="0" smtClean="0">
                <a:latin typeface="Kayra Aydin" pitchFamily="34" charset="0"/>
              </a:rPr>
              <a:t>(....) Dinî bayramlar yakınlaşma ve dayanışma günleridir.</a:t>
            </a:r>
          </a:p>
          <a:p>
            <a:endParaRPr lang="tr-TR" sz="900" dirty="0" smtClean="0">
              <a:latin typeface="Kayra Aydin" pitchFamily="34" charset="0"/>
            </a:endParaRPr>
          </a:p>
          <a:p>
            <a:r>
              <a:rPr lang="tr-TR" sz="2800" dirty="0" smtClean="0">
                <a:solidFill>
                  <a:srgbClr val="3D0DC3"/>
                </a:solidFill>
                <a:latin typeface="Kayra Aydin" pitchFamily="34" charset="0"/>
              </a:rPr>
              <a:t>(....) Kurban Bayramı’nda kurbanlık hayvanların etleri ihtiyacı olanlarla paylaşılır.</a:t>
            </a:r>
          </a:p>
          <a:p>
            <a:endParaRPr lang="tr-TR" sz="900" dirty="0" smtClean="0">
              <a:latin typeface="Kayra Aydin" pitchFamily="34" charset="0"/>
            </a:endParaRPr>
          </a:p>
          <a:p>
            <a:r>
              <a:rPr lang="tr-TR" sz="2800" dirty="0" smtClean="0">
                <a:latin typeface="Kayra Aydin" pitchFamily="34" charset="0"/>
              </a:rPr>
              <a:t>(....) Ramazan Bayramı’nda tatile gitmek gerekir.</a:t>
            </a:r>
            <a:endParaRPr lang="tr-TR" sz="2800" b="1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23528" y="836712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3528" y="1844824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23528" y="2852936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23528" y="3861048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23528" y="4797152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Y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372</Words>
  <Application>Microsoft Office PowerPoint</Application>
  <PresentationFormat>Ekran Gösterisi (4:3)</PresentationFormat>
  <Paragraphs>52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KADİR CAN</dc:creator>
  <cp:lastModifiedBy>user</cp:lastModifiedBy>
  <cp:revision>124</cp:revision>
  <dcterms:created xsi:type="dcterms:W3CDTF">2015-01-18T05:02:21Z</dcterms:created>
  <dcterms:modified xsi:type="dcterms:W3CDTF">2020-04-16T11:24:51Z</dcterms:modified>
  <cp:contentStatus/>
</cp:coreProperties>
</file>