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4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348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342BBC-0637-49EA-AB7D-EC42D8556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D5CF4A3-EFEA-4A8B-AE44-F5E94473F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FDC974-A742-4461-BE46-83D8A48C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FBB86C7-81AB-45B6-B04C-7CD7E390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036139-D656-406C-97FE-F99FE36F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645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774C51-9E17-4EB5-87DE-CA259919E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D3B9D99-128D-45D6-B9DC-E6DDF7EB2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544B4D-EDB7-4729-9452-D28480152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B19D5E-8351-4ED0-9914-4D4F7A66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4809AE6-75A4-4996-AB52-55CD883D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62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BFFFBAA-41F7-46DA-B6B5-13D970962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D15622C-AAF4-4FF1-AA66-2DBDA5609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8ADF02-1381-4510-BE80-8DD4F5FF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5A4B9E3-08D6-4F46-84EC-6984436A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D86B20-D226-4065-858A-8C108A49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476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8855CA-2B6F-4F1E-ADE3-B77A089E2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74CEAE-23E2-4CC1-B9D0-AC768610D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4B8259-6375-4841-9014-800C793D4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EA2DFAF-301E-4974-B746-B1B1D19A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E6EB5D-BF96-457F-90F1-434E46D4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16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A9FA1D-92A0-4F18-A3F6-ED188BCE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2DCC6E9-3A21-4305-A77B-DE6ACCCF0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B656237-5A73-4498-A57D-60F643A6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9AFAAB7-009B-42F5-BBF1-59405A63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A13571D-FE84-4B40-8EA5-49AAB91F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363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06357A-E718-43B0-A9BA-EFF5746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90ECFC-C90D-493B-981B-5E02D01D0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9F11F11-46AD-47F4-ACDB-C5B6F05E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AF4C9CB-CA8E-4F98-A736-655F2957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69C50E1-26A3-4640-9622-B3A98812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1995D9D-4CF1-4672-A6B5-871A2C73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125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118D2D-B970-4D17-9E72-A7311595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4DDEF20-F042-4E2C-BB90-9B739AB91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1CB0595-41B2-432B-8BB6-C687C0F97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5791E2-ED62-4A91-A333-A0707DFC2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1B68BA7-C768-4840-9C5C-5B185BE50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E839996-B43C-454D-9609-DE14B5EE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C7AD118-005D-40FA-8E82-C0F73814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A84D431-9E32-4B26-B6A5-ACF1DC4A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2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D465D7-A36D-412C-B057-96E1300A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F405ED6-844D-4F38-84CC-2748903E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78FEF02-6581-4165-805D-056E066A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B2843B6-AD4E-43D1-93FD-34B3A518D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808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DA04D4-81FA-4183-B796-EFF85ACD8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A962877-C3D7-4289-BF09-ABAC7F66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D7A9295-83B7-4A08-B963-424190DAF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537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CE44D4-8AC6-4D6E-8743-2C910E6C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FB0B4B-789E-45B6-A938-5866B35BF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91D51F5-9456-4F91-88E3-7BFA09727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637C3E1-EEA0-4D25-9F78-5CBE31AC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3DB5B08-FB5E-4559-A2F2-8A24E380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9471B5-F05F-4549-9CE0-AF1B9758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626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F614A9-F3FF-4880-8021-DD06592E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C0E8123-F54C-4C6C-92BF-004319BF6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AB29B42-F0AD-45C7-9091-0A49F9659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12629EE-FFE7-489A-A685-1D5872B3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D065C1B-6115-4A7E-913A-4DAF7AA2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9F3E974-245E-401B-A995-C04C34B0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020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107F048-F119-45D8-9E82-17454E02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280B0D5-CDFD-49A2-BAAB-372EC0FC9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1866C9-1AF0-40FB-8C76-368D106C6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E6A4F-FE2F-4209-89C9-92E3D1BE6970}" type="datetimeFigureOut">
              <a:rPr lang="tr-TR" smtClean="0"/>
              <a:t>22.04.2020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2576B3-C429-4F83-BF6A-FC37F4050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1364D8-27D4-426D-86C5-23B0E5536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DD1B7-68E4-4F13-8B67-D7A90BAB36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012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C03C312-6BDD-42B5-90F6-E44BA35AF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8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B7E635B-2DA9-4396-B733-E15ACC2B2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9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A6AA9C9-8048-4FA2-8325-59978536A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6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9C8DD4E-5BE4-4983-B84D-C5072B62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BA6D906-DD55-433B-85E1-38864A7B1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6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CB2442-1217-4420-92D5-BFA5FB19C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C514892-9AF2-4684-99F0-5D82B16A7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9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B927EE1-1BBC-4064-ADB1-FDDE0D7A9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33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4F19DF-D835-4CB4-B857-858C9C344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27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E782399-D3D6-4E51-95F3-E25903761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40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E261023-530B-41A5-B4A4-69C25B3A1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68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0C3FAB1-69D4-4064-90BB-96B1794EE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25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93ED9BA-C4C6-4C7D-A182-37988A68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7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D56476F-A3E7-47C7-9557-107A86809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0540CEA-DD11-4153-A1FD-EE0629954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86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41642DB-F0BA-4A11-8216-2B9E4C2D1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63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6C888F2-1DB3-4947-8623-C63BD4D8B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20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DF722E6-A03E-4768-9BEE-2E27FF9B4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57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30FEEB6-7033-4E74-B2D4-D4E32AA80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52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94C6FD5-C5D5-4D5B-90E5-DCFDFC0F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78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BD0AE70-2142-4904-937C-370C7F61A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54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985387-9057-4BFA-9C9E-F8BE6F6F1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0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2D22D7F-09BF-4C18-B299-68E327B82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71059AC-F19F-4754-B461-94230C2F3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79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ADE0BD1-DA82-49DC-9F71-491408B6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14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2B04F4-2731-4168-8E8C-689C4DBE6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99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1F90B44-07AA-4935-8F84-B6D21538D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31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2BB292-921A-40CF-9421-6F720094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ıldız: 24 Nokta 3">
            <a:extLst>
              <a:ext uri="{FF2B5EF4-FFF2-40B4-BE49-F238E27FC236}">
                <a16:creationId xmlns:a16="http://schemas.microsoft.com/office/drawing/2014/main" id="{6064794E-C7CF-4025-8BD3-2DBB81774D95}"/>
              </a:ext>
            </a:extLst>
          </p:cNvPr>
          <p:cNvSpPr/>
          <p:nvPr/>
        </p:nvSpPr>
        <p:spPr>
          <a:xfrm>
            <a:off x="258619" y="3574473"/>
            <a:ext cx="3149600" cy="213360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Çözümler</a:t>
            </a:r>
          </a:p>
          <a:p>
            <a:pPr algn="ctr"/>
            <a:r>
              <a:rPr lang="tr-TR" sz="1600" b="1" dirty="0"/>
              <a:t>GEÇMİŞTEN GÜNÜMÜZE SES TEKNOLOJİLERİ</a:t>
            </a:r>
          </a:p>
          <a:p>
            <a:pPr algn="ctr"/>
            <a:r>
              <a:rPr lang="tr-TR" sz="1600" dirty="0"/>
              <a:t>videomuzda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5708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14F9DD7-487F-4318-B5B4-2BFD6042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3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B95B94B-D6C0-4F40-8196-B00D35197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3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210F488-57DB-4735-A31E-FA7DFDE0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6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145E991-2E1E-41DE-BD7F-6EA65672F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7539579-9158-4BE5-A4C7-DC157FED6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50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754969B-5A6D-4105-B9F3-151AD3C0C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69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</Words>
  <Application>Microsoft Office PowerPoint</Application>
  <PresentationFormat>Geniş ekran</PresentationFormat>
  <Paragraphs>3</Paragraphs>
  <Slides>34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Bey</dc:creator>
  <cp:lastModifiedBy>İsmail Bey</cp:lastModifiedBy>
  <cp:revision>1</cp:revision>
  <dcterms:created xsi:type="dcterms:W3CDTF">2020-04-22T16:48:34Z</dcterms:created>
  <dcterms:modified xsi:type="dcterms:W3CDTF">2020-04-22T16:54:58Z</dcterms:modified>
</cp:coreProperties>
</file>