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2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9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8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3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80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3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9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7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6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8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5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07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70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654" y="341404"/>
            <a:ext cx="7397505" cy="10693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41" y="1711235"/>
            <a:ext cx="11198999" cy="177654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41" y="3844562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483" y="381884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7000" y="3623581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1427" y="357309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81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22" y="443091"/>
            <a:ext cx="8411519" cy="58806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7" y="1468481"/>
            <a:ext cx="2324779" cy="61994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951" y="1412692"/>
            <a:ext cx="7081022" cy="73151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22" y="2492683"/>
            <a:ext cx="4184960" cy="77152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5139" y="2504244"/>
            <a:ext cx="5648325" cy="77152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702" y="4148679"/>
            <a:ext cx="9900762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0" y="525555"/>
            <a:ext cx="2363133" cy="156618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85" y="2331924"/>
            <a:ext cx="2384233" cy="156618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28" y="4138293"/>
            <a:ext cx="2378590" cy="154573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04" y="1512388"/>
            <a:ext cx="2363082" cy="15963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6663" y="3705357"/>
            <a:ext cx="2401017" cy="160537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785" y="266049"/>
            <a:ext cx="2241246" cy="153454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4557" y="2310538"/>
            <a:ext cx="2573382" cy="172070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9139" y="4568672"/>
            <a:ext cx="2396148" cy="162134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9036" y="2522602"/>
            <a:ext cx="2204442" cy="150864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6207" y="421052"/>
            <a:ext cx="1627271" cy="74154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5502" y="1294440"/>
            <a:ext cx="1637692" cy="797297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600" y="2808037"/>
            <a:ext cx="1168601" cy="613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0898" y="1960780"/>
            <a:ext cx="1201016" cy="123759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5646" y="4446429"/>
            <a:ext cx="1201016" cy="123759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86207" y="2913489"/>
            <a:ext cx="1201016" cy="1237595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64158" y="5076264"/>
            <a:ext cx="1201016" cy="123759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8217" y="1201326"/>
            <a:ext cx="860705" cy="59927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34352" y="836162"/>
            <a:ext cx="859611" cy="59746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0771" y="2978194"/>
            <a:ext cx="720954" cy="59746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20898" y="4269942"/>
            <a:ext cx="859611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4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67" y="1046252"/>
            <a:ext cx="3267075" cy="50006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294" y="1613392"/>
            <a:ext cx="3200400" cy="37147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734" y="156855"/>
            <a:ext cx="8601075" cy="7715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742" y="1165858"/>
            <a:ext cx="2703877" cy="52333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36" y="3293496"/>
            <a:ext cx="2618424" cy="55598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36" y="2534245"/>
            <a:ext cx="2364242" cy="58068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827" y="1863364"/>
            <a:ext cx="2535841" cy="49080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9449" y="4074608"/>
            <a:ext cx="2621507" cy="56088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112" y="4774676"/>
            <a:ext cx="2621507" cy="56088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4926" y="5453129"/>
            <a:ext cx="2621507" cy="56088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4694" y="1613392"/>
            <a:ext cx="2056787" cy="66498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8911" y="2393642"/>
            <a:ext cx="2054530" cy="66452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4014" y="3173432"/>
            <a:ext cx="2054530" cy="664522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4014" y="3918526"/>
            <a:ext cx="2054530" cy="66452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4014" y="4583048"/>
            <a:ext cx="2054530" cy="664522"/>
          </a:xfrm>
          <a:prstGeom prst="rect">
            <a:avLst/>
          </a:prstGeom>
        </p:spPr>
      </p:pic>
      <p:pic>
        <p:nvPicPr>
          <p:cNvPr id="19" name="Resim 18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36" y="1174520"/>
            <a:ext cx="418011" cy="418011"/>
          </a:xfrm>
          <a:prstGeom prst="rect">
            <a:avLst/>
          </a:prstGeom>
        </p:spPr>
      </p:pic>
      <p:pic>
        <p:nvPicPr>
          <p:cNvPr id="20" name="Resim 19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81" y="1837635"/>
            <a:ext cx="413237" cy="418011"/>
          </a:xfrm>
          <a:prstGeom prst="rect">
            <a:avLst/>
          </a:prstGeom>
        </p:spPr>
      </p:pic>
      <p:pic>
        <p:nvPicPr>
          <p:cNvPr id="21" name="Resim 20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54" y="2553918"/>
            <a:ext cx="418011" cy="418011"/>
          </a:xfrm>
          <a:prstGeom prst="rect">
            <a:avLst/>
          </a:prstGeom>
        </p:spPr>
      </p:pic>
      <p:pic>
        <p:nvPicPr>
          <p:cNvPr id="22" name="Resim 21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67" y="3362484"/>
            <a:ext cx="418011" cy="418011"/>
          </a:xfrm>
          <a:prstGeom prst="rect">
            <a:avLst/>
          </a:prstGeom>
        </p:spPr>
      </p:pic>
      <p:pic>
        <p:nvPicPr>
          <p:cNvPr id="23" name="Resim 22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00" y="4109080"/>
            <a:ext cx="418011" cy="418011"/>
          </a:xfrm>
          <a:prstGeom prst="rect">
            <a:avLst/>
          </a:prstGeom>
        </p:spPr>
      </p:pic>
      <p:pic>
        <p:nvPicPr>
          <p:cNvPr id="24" name="Resim 23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2" y="4788146"/>
            <a:ext cx="418011" cy="412520"/>
          </a:xfrm>
          <a:prstGeom prst="rect">
            <a:avLst/>
          </a:prstGeom>
        </p:spPr>
      </p:pic>
      <p:pic>
        <p:nvPicPr>
          <p:cNvPr id="25" name="Resim 24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68" y="5500931"/>
            <a:ext cx="418011" cy="418011"/>
          </a:xfrm>
          <a:prstGeom prst="rect">
            <a:avLst/>
          </a:prstGeom>
        </p:spPr>
      </p:pic>
      <p:pic>
        <p:nvPicPr>
          <p:cNvPr id="26" name="Resim 25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16" y="1696370"/>
            <a:ext cx="418011" cy="437991"/>
          </a:xfrm>
          <a:prstGeom prst="rect">
            <a:avLst/>
          </a:prstGeom>
        </p:spPr>
      </p:pic>
      <p:pic>
        <p:nvPicPr>
          <p:cNvPr id="27" name="Resim 26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59" y="2469473"/>
            <a:ext cx="418011" cy="418011"/>
          </a:xfrm>
          <a:prstGeom prst="rect">
            <a:avLst/>
          </a:prstGeom>
        </p:spPr>
      </p:pic>
      <p:pic>
        <p:nvPicPr>
          <p:cNvPr id="28" name="Resim 27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98" y="3204358"/>
            <a:ext cx="418011" cy="418011"/>
          </a:xfrm>
          <a:prstGeom prst="rect">
            <a:avLst/>
          </a:prstGeom>
        </p:spPr>
      </p:pic>
      <p:pic>
        <p:nvPicPr>
          <p:cNvPr id="29" name="Resim 28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97" y="4007420"/>
            <a:ext cx="418011" cy="418011"/>
          </a:xfrm>
          <a:prstGeom prst="rect">
            <a:avLst/>
          </a:prstGeom>
        </p:spPr>
      </p:pic>
      <p:pic>
        <p:nvPicPr>
          <p:cNvPr id="30" name="Resim 29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23" y="4687900"/>
            <a:ext cx="418011" cy="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1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44" y="173217"/>
            <a:ext cx="2545710" cy="64974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08" y="876505"/>
            <a:ext cx="9582150" cy="7715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43" y="1788354"/>
            <a:ext cx="1181100" cy="3619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175" y="1763352"/>
            <a:ext cx="1143000" cy="3714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046" y="1646330"/>
            <a:ext cx="1571625" cy="6191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711" y="2263754"/>
            <a:ext cx="10862038" cy="399335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5256" y="3770143"/>
            <a:ext cx="414564" cy="414564"/>
          </a:xfrm>
          <a:prstGeom prst="rect">
            <a:avLst/>
          </a:prstGeom>
        </p:spPr>
      </p:pic>
      <p:pic>
        <p:nvPicPr>
          <p:cNvPr id="9" name="Resim 8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21" y="2332540"/>
            <a:ext cx="418011" cy="41801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711" y="3017419"/>
            <a:ext cx="414564" cy="41456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3633" y="4403397"/>
            <a:ext cx="414564" cy="41456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997" y="5115832"/>
            <a:ext cx="490311" cy="414564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7001" y="5744608"/>
            <a:ext cx="414564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44" y="173217"/>
            <a:ext cx="2545710" cy="64974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08" y="1005432"/>
            <a:ext cx="9582150" cy="7715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08" y="1953164"/>
            <a:ext cx="1181100" cy="3619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157" y="1959430"/>
            <a:ext cx="1143000" cy="3714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3018" y="1792748"/>
            <a:ext cx="1571625" cy="6191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208" y="2330905"/>
            <a:ext cx="11135364" cy="406240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3132" y="5233417"/>
            <a:ext cx="414564" cy="41456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548" y="4741269"/>
            <a:ext cx="414564" cy="41456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374" y="4162512"/>
            <a:ext cx="414564" cy="41456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0093" y="3574869"/>
            <a:ext cx="414564" cy="414564"/>
          </a:xfrm>
          <a:prstGeom prst="rect">
            <a:avLst/>
          </a:prstGeom>
        </p:spPr>
      </p:pic>
      <p:pic>
        <p:nvPicPr>
          <p:cNvPr id="12" name="Resim 11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8" y="2923310"/>
            <a:ext cx="418011" cy="418011"/>
          </a:xfrm>
          <a:prstGeom prst="rect">
            <a:avLst/>
          </a:prstGeom>
        </p:spPr>
      </p:pic>
      <p:pic>
        <p:nvPicPr>
          <p:cNvPr id="13" name="Resim 12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7" y="2342830"/>
            <a:ext cx="418011" cy="41801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548" y="5900599"/>
            <a:ext cx="414564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7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44" y="173217"/>
            <a:ext cx="2545710" cy="64974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08" y="1005432"/>
            <a:ext cx="9582150" cy="7715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303" y="2729179"/>
            <a:ext cx="7410722" cy="2987091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595887" y="3546615"/>
            <a:ext cx="875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618654" y="3505873"/>
            <a:ext cx="977233" cy="9432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538423" y="3525797"/>
            <a:ext cx="543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5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endParaRPr lang="tr-TR" sz="5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320485" y="3505873"/>
            <a:ext cx="543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5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endParaRPr lang="tr-TR" sz="5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207611" y="3525797"/>
            <a:ext cx="5854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5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tr-TR" sz="5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5919592" y="3525797"/>
            <a:ext cx="453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endParaRPr lang="tr-TR" sz="5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6785888" y="3466274"/>
            <a:ext cx="476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5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endParaRPr lang="tr-TR" sz="5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Dikdörtgen 16"/>
          <p:cNvSpPr/>
          <p:nvPr/>
        </p:nvSpPr>
        <p:spPr>
          <a:xfrm flipH="1">
            <a:off x="6275696" y="3505873"/>
            <a:ext cx="3061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İ</a:t>
            </a:r>
            <a:endParaRPr lang="tr-TR" sz="5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1686791" y="4389604"/>
            <a:ext cx="6158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5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tr-TR" sz="5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469322" y="4352953"/>
            <a:ext cx="830779" cy="934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5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tr-TR" sz="5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411798" y="4389604"/>
            <a:ext cx="561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5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endParaRPr lang="tr-TR" sz="5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191626" y="4389604"/>
            <a:ext cx="5533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5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tr-TR" sz="5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4992907" y="4389604"/>
            <a:ext cx="5854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54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tr-TR" sz="5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1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105" y="425903"/>
            <a:ext cx="4019550" cy="7810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75" y="1597070"/>
            <a:ext cx="4772025" cy="42386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280" y="1597070"/>
            <a:ext cx="4705350" cy="4352925"/>
          </a:xfrm>
          <a:prstGeom prst="rect">
            <a:avLst/>
          </a:prstGeom>
        </p:spPr>
      </p:pic>
      <p:pic>
        <p:nvPicPr>
          <p:cNvPr id="5" name="Resim 4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72" y="5308603"/>
            <a:ext cx="527092" cy="527092"/>
          </a:xfrm>
          <a:prstGeom prst="rect">
            <a:avLst/>
          </a:prstGeom>
        </p:spPr>
      </p:pic>
      <p:pic>
        <p:nvPicPr>
          <p:cNvPr id="7" name="Resim 6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21" y="4668019"/>
            <a:ext cx="418011" cy="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17" y="438966"/>
            <a:ext cx="4019550" cy="7810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77" y="1423714"/>
            <a:ext cx="4800600" cy="411493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145" y="1625236"/>
            <a:ext cx="5000625" cy="3286397"/>
          </a:xfrm>
          <a:prstGeom prst="rect">
            <a:avLst/>
          </a:prstGeom>
        </p:spPr>
      </p:pic>
      <p:pic>
        <p:nvPicPr>
          <p:cNvPr id="5" name="Resim 4" descr="&lt;strong&gt;Ok&lt;/strong&gt; Gratis Pictogram van Super Flat Remix V1.08 Emblem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11" y="1423714"/>
            <a:ext cx="418011" cy="4180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609" y="2304270"/>
            <a:ext cx="414564" cy="42066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6995" y="3058104"/>
            <a:ext cx="414564" cy="42066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7141" y="4862101"/>
            <a:ext cx="414564" cy="42066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9467" y="3478764"/>
            <a:ext cx="414564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418" y="569595"/>
            <a:ext cx="4019550" cy="7810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75" y="1584960"/>
            <a:ext cx="4772025" cy="424107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109" y="1350645"/>
            <a:ext cx="4790668" cy="48636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518" y="1584960"/>
            <a:ext cx="414564" cy="4206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180" y="5016990"/>
            <a:ext cx="414564" cy="42066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418" y="2798010"/>
            <a:ext cx="414564" cy="42066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665" y="1990762"/>
            <a:ext cx="414564" cy="42066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638" y="4903779"/>
            <a:ext cx="433706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98616" y="929529"/>
            <a:ext cx="82014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/>
                <a:solidFill>
                  <a:schemeClr val="accent3"/>
                </a:solidFill>
                <a:effectLst/>
              </a:rPr>
              <a:t>İHTİYAÇLARIM VE İSTEKLERİMİ GÖSTEREN</a:t>
            </a:r>
          </a:p>
          <a:p>
            <a:pPr algn="ctr"/>
            <a:r>
              <a:rPr lang="tr-TR" sz="5400" b="1" cap="none" spc="0" dirty="0" smtClean="0">
                <a:ln/>
                <a:solidFill>
                  <a:schemeClr val="accent3"/>
                </a:solidFill>
                <a:effectLst/>
              </a:rPr>
              <a:t> BİR SUNU HAZIRLAYALIM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66206" y="4088674"/>
            <a:ext cx="1064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NOT:  </a:t>
            </a:r>
          </a:p>
          <a:p>
            <a:r>
              <a:rPr lang="tr-TR" dirty="0" smtClean="0"/>
              <a:t>Evde bulunan eşyalarımızı ihtiyaç ve istek olarak ayırarak arkadaşlarına göstererek sunmaları istenecek…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03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53" y="2282599"/>
            <a:ext cx="5212761" cy="385211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91" y="4772843"/>
            <a:ext cx="9753600" cy="1485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091" y="0"/>
            <a:ext cx="4844143" cy="2490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742" y="-3401"/>
            <a:ext cx="43338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81036" y="1190786"/>
            <a:ext cx="898669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MUAMMER TURAN</a:t>
            </a:r>
          </a:p>
          <a:p>
            <a:pPr algn="ctr"/>
            <a:r>
              <a:rPr lang="tr-T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MEHMET AKİF İNAN İLKOKULU</a:t>
            </a:r>
          </a:p>
          <a:p>
            <a:pPr algn="ctr"/>
            <a:r>
              <a:rPr lang="tr-TR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3.C SINIFI</a:t>
            </a:r>
          </a:p>
          <a:p>
            <a:pPr algn="ctr"/>
            <a:r>
              <a:rPr lang="tr-T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ORDU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5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84" y="622662"/>
            <a:ext cx="11184140" cy="13918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80" y="2165236"/>
            <a:ext cx="2381250" cy="19145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280" y="2073352"/>
            <a:ext cx="1847850" cy="24669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80" y="4640238"/>
            <a:ext cx="10625521" cy="146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44" y="380590"/>
            <a:ext cx="11088812" cy="193153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750" y="2723194"/>
            <a:ext cx="2133600" cy="21431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467" y="2532695"/>
            <a:ext cx="2143125" cy="21431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455" y="2532695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2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763" y="263707"/>
            <a:ext cx="6567111" cy="72689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28" y="1132659"/>
            <a:ext cx="5299100" cy="416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644" y="1132659"/>
            <a:ext cx="3293882" cy="2942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903" y="5036955"/>
            <a:ext cx="10315575" cy="131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7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87" y="598442"/>
            <a:ext cx="9782175" cy="95603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682" y="1439207"/>
            <a:ext cx="1729604" cy="14215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19" y="2991529"/>
            <a:ext cx="10334625" cy="10546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864" y="4046220"/>
            <a:ext cx="3577861" cy="216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65" y="376781"/>
            <a:ext cx="10711406" cy="16871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863" y="2396625"/>
            <a:ext cx="5006924" cy="35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478" y="751658"/>
            <a:ext cx="9030518" cy="70430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7" y="137024"/>
            <a:ext cx="1933575" cy="19335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423" y="1749468"/>
            <a:ext cx="4007576" cy="54959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180" y="2593861"/>
            <a:ext cx="4476017" cy="56769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04" y="3161551"/>
            <a:ext cx="1971675" cy="17621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6936" y="3370557"/>
            <a:ext cx="2114550" cy="18192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3150" y="3692706"/>
            <a:ext cx="2173451" cy="184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0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40" y="787921"/>
            <a:ext cx="5699876" cy="52482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444" y="787921"/>
            <a:ext cx="5594190" cy="518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66" y="1558315"/>
            <a:ext cx="1932599" cy="19386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099" y="2276772"/>
            <a:ext cx="1971675" cy="18192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444" y="1715836"/>
            <a:ext cx="2038350" cy="17811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2539" y="3186409"/>
            <a:ext cx="26289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0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</TotalTime>
  <Words>46</Words>
  <Application>Microsoft Office PowerPoint</Application>
  <PresentationFormat>Geniş ekran</PresentationFormat>
  <Paragraphs>21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Geçmişe bakış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13</cp:revision>
  <dcterms:created xsi:type="dcterms:W3CDTF">2020-12-23T10:10:13Z</dcterms:created>
  <dcterms:modified xsi:type="dcterms:W3CDTF">2020-12-25T11:16:34Z</dcterms:modified>
</cp:coreProperties>
</file>