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A4F6C-1346-4FBE-A529-E6836410AA7A}" type="datetimeFigureOut">
              <a:rPr lang="tr-TR" smtClean="0"/>
              <a:t>28.12.2020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418DE-0751-47CF-9E70-BEB502C74EC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"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</p:spPr>
        <p:txBody>
          <a:bodyPr>
            <a:noAutofit/>
          </a:bodyPr>
          <a:lstStyle/>
          <a:p>
            <a:r>
              <a:rPr lang="tr-TR" sz="9600" dirty="0" smtClean="0">
                <a:solidFill>
                  <a:srgbClr val="FF0000"/>
                </a:solidFill>
              </a:rPr>
              <a:t>Ş SESİ</a:t>
            </a:r>
            <a:br>
              <a:rPr lang="tr-TR" sz="9600" dirty="0" smtClean="0">
                <a:solidFill>
                  <a:srgbClr val="FF0000"/>
                </a:solidFill>
              </a:rPr>
            </a:br>
            <a:r>
              <a:rPr lang="tr-TR" sz="9600" dirty="0" smtClean="0">
                <a:solidFill>
                  <a:srgbClr val="FF0000"/>
                </a:solidFill>
              </a:rPr>
              <a:t>BİLMECELERİ</a:t>
            </a:r>
            <a:endParaRPr lang="tr-T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4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7851648" cy="1828800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  <a:latin typeface="Kayra Aydin" pitchFamily="34" charset="0"/>
              </a:rPr>
              <a:t>Yaşı büyük insanlara ne denir?</a:t>
            </a:r>
            <a:endParaRPr lang="tr-TR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>
                <a:solidFill>
                  <a:schemeClr val="bg1"/>
                </a:solidFill>
                <a:latin typeface="Kayra Aydin" pitchFamily="34" charset="0"/>
              </a:rPr>
              <a:t>Dünyamızı ısıtır.</a:t>
            </a:r>
            <a:endParaRPr lang="tr-TR" sz="80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7851648" cy="1828800"/>
          </a:xfrm>
        </p:spPr>
        <p:txBody>
          <a:bodyPr>
            <a:noAutofit/>
          </a:bodyPr>
          <a:lstStyle/>
          <a:p>
            <a:r>
              <a:rPr lang="tr-TR" sz="6000" dirty="0" smtClean="0">
                <a:solidFill>
                  <a:schemeClr val="bg1"/>
                </a:solidFill>
                <a:latin typeface="Kayra Aydin" pitchFamily="34" charset="0"/>
              </a:rPr>
              <a:t>Çok yersek dişimiz çürür.</a:t>
            </a:r>
            <a:endParaRPr lang="tr-TR" sz="60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2571744"/>
            <a:ext cx="7851648" cy="1828800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chemeClr val="bg1"/>
                </a:solidFill>
                <a:latin typeface="Kayra Aydin" pitchFamily="34" charset="0"/>
              </a:rPr>
              <a:t>Lokantada yemekleri yapan?</a:t>
            </a:r>
            <a:endParaRPr lang="tr-TR" sz="60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chemeClr val="bg1"/>
                </a:solidFill>
                <a:latin typeface="Kayra Aydin" pitchFamily="34" charset="0"/>
              </a:rPr>
              <a:t>Dörtten sonra gelir.</a:t>
            </a:r>
            <a:endParaRPr lang="tr-TR" sz="60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851648" cy="1828800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chemeClr val="bg1"/>
                </a:solidFill>
                <a:latin typeface="Kayra Aydin" pitchFamily="34" charset="0"/>
              </a:rPr>
              <a:t>Bebekler içinde sallanır.</a:t>
            </a:r>
            <a:endParaRPr lang="tr-TR" sz="54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44" y="2214554"/>
            <a:ext cx="7772400" cy="1470025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chemeClr val="bg1"/>
                </a:solidFill>
                <a:latin typeface="Kayra Aydin" pitchFamily="34" charset="0"/>
              </a:rPr>
              <a:t>Gökte uçar,  kanatlıdır.</a:t>
            </a:r>
            <a:endParaRPr lang="tr-TR" sz="54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851648" cy="1828800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chemeClr val="bg1"/>
                </a:solidFill>
                <a:latin typeface="Kayra Aydin" pitchFamily="34" charset="0"/>
              </a:rPr>
              <a:t>Çorbayı ne ile içerim?</a:t>
            </a:r>
            <a:endParaRPr lang="tr-TR" sz="54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851648" cy="1828800"/>
          </a:xfrm>
        </p:spPr>
        <p:txBody>
          <a:bodyPr>
            <a:normAutofit/>
          </a:bodyPr>
          <a:lstStyle/>
          <a:p>
            <a:r>
              <a:rPr lang="tr-TR" sz="6000" dirty="0" err="1" smtClean="0">
                <a:solidFill>
                  <a:schemeClr val="bg1"/>
                </a:solidFill>
                <a:latin typeface="Kayra Aydin" pitchFamily="34" charset="0"/>
              </a:rPr>
              <a:t>Ai</a:t>
            </a:r>
            <a:r>
              <a:rPr lang="tr-TR" sz="6000" dirty="0" smtClean="0">
                <a:solidFill>
                  <a:schemeClr val="bg1"/>
                </a:solidFill>
                <a:latin typeface="Kayra Aydin" pitchFamily="34" charset="0"/>
              </a:rPr>
              <a:t> sesini çıkaran ?</a:t>
            </a:r>
            <a:endParaRPr lang="tr-TR" sz="6000" dirty="0">
              <a:solidFill>
                <a:schemeClr val="bg1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 spd="slow" advClick="0" advTm="3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</TotalTime>
  <Words>42</Words>
  <Application>Microsoft Office PowerPoint</Application>
  <PresentationFormat>Ekran Gösterisi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Ş SESİ BİLMECELERİ</vt:lpstr>
      <vt:lpstr>Dünyamızı ısıtır.</vt:lpstr>
      <vt:lpstr>Çok yersek dişimiz çürür.</vt:lpstr>
      <vt:lpstr>Lokantada yemekleri yapan?</vt:lpstr>
      <vt:lpstr>Dörtten sonra gelir.</vt:lpstr>
      <vt:lpstr>Bebekler içinde sallanır.</vt:lpstr>
      <vt:lpstr>Gökte uçar,  kanatlıdır.</vt:lpstr>
      <vt:lpstr>Çorbayı ne ile içerim?</vt:lpstr>
      <vt:lpstr>Ai sesini çıkaran ?</vt:lpstr>
      <vt:lpstr>Yaşı büyük insanlara ne denir?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 SESİ BİLMECELERİ</dc:title>
  <dc:creator>Recep</dc:creator>
  <cp:lastModifiedBy>Recep</cp:lastModifiedBy>
  <cp:revision>1</cp:revision>
  <dcterms:created xsi:type="dcterms:W3CDTF">2020-12-27T21:16:36Z</dcterms:created>
  <dcterms:modified xsi:type="dcterms:W3CDTF">2020-12-27T22:10:01Z</dcterms:modified>
</cp:coreProperties>
</file>