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9"/>
  </p:notesMasterIdLst>
  <p:sldIdLst>
    <p:sldId id="285" r:id="rId2"/>
    <p:sldId id="286" r:id="rId3"/>
    <p:sldId id="290" r:id="rId4"/>
    <p:sldId id="287" r:id="rId5"/>
    <p:sldId id="288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80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66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Dikdörtgen: Köşeleri Yuvarlatılmış 1"/>
          <p:cNvSpPr/>
          <p:nvPr/>
        </p:nvSpPr>
        <p:spPr>
          <a:xfrm>
            <a:off x="1174652" y="998805"/>
            <a:ext cx="6794696" cy="731521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Kayra Aydin" panose="020F0503040000020004" pitchFamily="34" charset="0"/>
              </a:rPr>
              <a:t>EMİNE MAHMUT KUDEYT İLKOKULU</a:t>
            </a:r>
          </a:p>
          <a:p>
            <a:pPr algn="ctr"/>
            <a:endParaRPr lang="tr-TR" sz="2800" b="1" dirty="0"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  <p:sp>
        <p:nvSpPr>
          <p:cNvPr id="1048591" name="Dikdörtgen: Köşeleri Yuvarlatılmış 2"/>
          <p:cNvSpPr/>
          <p:nvPr/>
        </p:nvSpPr>
        <p:spPr>
          <a:xfrm>
            <a:off x="1689881" y="2451295"/>
            <a:ext cx="5764237" cy="195540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Kayra Aydin" panose="020F0503040000020004" pitchFamily="34" charset="0"/>
              </a:rPr>
              <a:t>3-A SINIFI BİLGİ YARIŞMASINA</a:t>
            </a: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 </a:t>
            </a:r>
          </a:p>
          <a:p>
            <a:pPr algn="ctr"/>
            <a:endParaRPr lang="tr-TR" sz="40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000" b="1" dirty="0">
                <a:solidFill>
                  <a:schemeClr val="tx1"/>
                </a:solidFill>
                <a:latin typeface="Kayra Aydin" panose="020F0503040000020004" pitchFamily="34" charset="0"/>
              </a:rPr>
              <a:t>HOŞ GELDİNİZ</a:t>
            </a:r>
          </a:p>
          <a:p>
            <a:pPr algn="ctr"/>
            <a:endParaRPr lang="tr-TR" sz="2400" b="1" dirty="0"/>
          </a:p>
        </p:txBody>
      </p:sp>
      <p:sp>
        <p:nvSpPr>
          <p:cNvPr id="1048592" name="Dikdörtgen: Köşeleri Yuvarlatılmış 3"/>
          <p:cNvSpPr/>
          <p:nvPr/>
        </p:nvSpPr>
        <p:spPr>
          <a:xfrm>
            <a:off x="2370406" y="5577839"/>
            <a:ext cx="4403188" cy="961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HAZIRLAYAN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Yusuf KAYA</a:t>
            </a:r>
            <a:endParaRPr lang="tr-TR" sz="2400" b="1" dirty="0"/>
          </a:p>
        </p:txBody>
      </p:sp>
      <p:sp>
        <p:nvSpPr>
          <p:cNvPr id="5" name="Yıldız: 12 Nokta 4">
            <a:extLst>
              <a:ext uri="{FF2B5EF4-FFF2-40B4-BE49-F238E27FC236}">
                <a16:creationId xmlns:a16="http://schemas.microsoft.com/office/drawing/2014/main" id="{FECB3245-444C-4C7C-A214-A42EE5EF6730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9</a:t>
            </a:r>
          </a:p>
        </p:txBody>
      </p:sp>
      <p:pic>
        <p:nvPicPr>
          <p:cNvPr id="2097160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471" y="429193"/>
            <a:ext cx="4905058" cy="599961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A979B9E-3BAC-428A-9CE3-E8726DAA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6ABFED22-428B-467F-8154-1281295B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F6D611F6-58C8-407D-8AAB-4A59F52D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122BF0EF-5AEF-40B2-842F-1D947D70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34606FC9-659A-420A-A1EC-03DC86F3F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1B75591E-6D90-4090-9C9F-5F901FCC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688A4319-8452-4F3D-8EFB-E219D620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EFCB668E-401A-4F39-9C44-BF2F7262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FDE19239-96A6-4F27-A09D-39329A0B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66831CE0-45C7-4654-9B9A-322C73EF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A1F591F0-4F60-4D85-B488-333A8ABBF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4AB37F03-59E1-49B4-8B80-F48C690F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B1A8D082-AEDF-441A-AA60-A2C923B23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5EE83C0E-57C9-4ADB-AD43-DA2E7D02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B54EA3AA-C77C-4B0B-BE19-2E711F4E1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84B0617E-480A-49E7-AF1A-36903DBC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C2BBE846-7A0D-4EA7-9148-FD3B7199E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133D49EC-42BF-4471-90F5-A4D77294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E3487599-81F5-4BAD-8777-55F717E4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20AF078D-731E-44C8-A313-98EA45B9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78CCB963-E148-45FD-95CD-461B3B65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B3366999-7614-41B1-B766-EE97BC02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BB9A3897-912E-476A-AFF5-FDC20FB3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A8B31099-CDC5-4E19-88B5-2450FEBD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D7029908-90F9-4D14-9BFE-79D91763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C4727CE5-21FF-49FD-B5B0-BFFB9980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658BBB5A-0CD4-4CCE-9AF9-A1BEBDD59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36192D1B-4A6F-4814-8F0F-87596C99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E9AC943E-C703-4A17-913C-A2029F6F8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E4CE8900-5FC9-445C-ABDE-FA0DB3D30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C4F10BAE-4FBE-491C-92DB-82C7FA5F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59090F52-C6F3-48BC-92CE-D99823E0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15B7A7F5-8652-44B5-9271-22287DAF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F10219EC-9391-42E1-9A4D-6875D1CEE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0C0CB599-429C-4799-A030-E1ACF8B3B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7F184786-9FCA-48F6-B6D1-D3061291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F500A1DF-6319-491C-8AE0-70149E38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93474254-D3A9-4DEF-AE08-5B4167CD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2AE78029-A62D-4C1A-BB76-15F009CC5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63DE547B-484F-431B-BFD7-C1A5DBE7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588162C4-9908-4C99-9298-8E10A4F6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1D142C8C-80AE-4A49-A118-F3E9B576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1645B37B-4621-466C-943B-56D4325B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D23FFC95-758A-4BAD-AEA5-850076A29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5F522955-EC31-4E24-ABFC-06F31A40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5B9D1CCB-F2A6-42B2-B76D-13B653B0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191C83D8-47BF-4914-AAB5-47C2E84E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D71D83B2-570F-4223-9DFF-174F8599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8CD5975B-5529-44E4-9F4B-9A1D43A3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AC0D3962-259E-4394-84FC-C1E00D31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F885B111-E219-47E9-ACE0-1A3212B9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3F7D1A21-81AB-442E-ACBE-CCB9927A3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6D7395BC-DDB1-4C2E-9E18-D0C3EF75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95007AF8-A4BE-4FB5-9367-FB816BE32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D0257FE4-0686-45EA-AFC3-77B3F7C7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2EC9400D-52CC-4755-AE90-CA9AED80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E74F15C9-ECB2-4DAD-B54D-2DA085FBE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50CB6217-D92A-41E5-9C25-AEE4E887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88BD6456-7A1D-4761-976A-B1ACC936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93200009-5B48-4AE4-A637-0BF5C0F4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91E0403C-AD7E-4E32-B925-54BCC774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AEBB0B10-6D44-4822-AB97-741C9E816105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10</a:t>
            </a:r>
          </a:p>
        </p:txBody>
      </p:sp>
      <p:pic>
        <p:nvPicPr>
          <p:cNvPr id="2097161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175" y="527576"/>
            <a:ext cx="5005650" cy="580284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A1874B8-1D08-4BDE-864E-7A5B65F0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39DDDFC6-2CAC-48FF-8F63-D6176F0E4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1968C292-51E0-4778-96C5-34FE4BA0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DB1014AF-813F-41C5-B0C2-ACCCBB0D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AD9F4510-C1CF-411A-AD27-9902E0D8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FF28EF70-C0BF-44CC-A9E4-94B5CD04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31157684-C956-4C7C-9511-649DB83E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4E777035-377E-4733-A80E-D61F8676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683D94FC-3E49-4F53-B8C3-72242819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D3B58ED9-7C15-4B8E-8A85-1CA593E50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BDB47243-62EF-4A9A-AAD6-F219ACBEE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ED408E92-27DF-40DF-81D5-0786D89C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B2EAFD43-9AF9-4F14-B244-D6F1C22B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E5DB25E4-9A58-469D-B4CE-06351915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5FD46F07-4DC1-4565-AA54-31B046DB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210087DF-8D25-4097-B912-C6F0E86AE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748B581A-2CF8-47D7-884A-AD44A331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07CE0D9D-A300-43D5-85A6-573F336F0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97CD8BE0-B29F-4FB0-A787-572FBA6DC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419D2ABD-5E14-4208-8A39-6552CB8A6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FB5E92AC-4C92-4D7A-8F78-504926F2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A892E933-5CD6-48B3-BFFC-17199045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5B5D780A-57AD-4245-B159-3ECD86C3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481AF776-EF25-40B6-B111-B77AF790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76E277BD-C298-4E73-A864-C425E01D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5B683613-3DF2-48DC-B116-C35444E2C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D2C54284-C46C-442F-8173-A05FDE45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968F24C4-C0B4-43D5-9509-C2DAE4F4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88B8E57A-20A3-426E-9A99-49FDA552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EDED0BAB-693D-4876-8837-55768F52A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0AFFA98A-6BA6-46E1-83F1-602AF950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05637033-E510-499D-A368-2F1D4364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F361C9A1-67AF-4048-8551-33FE8B90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8C830757-886C-4ED1-A5B0-6714B5EE0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4477C462-4462-488F-BF5F-9EFAC6D5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D1929F37-7EF9-4597-A83C-FAAD0F28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964B1732-771D-445E-888C-8EB0E8D2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3F13091F-B32E-482D-A2A1-9223CD85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C83CA700-4772-409B-8A20-0AE1A82E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84B58405-3AB2-43DD-9868-45E3D9D1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21978898-F9E8-486B-954A-101F2294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35DB1E10-5F88-4A2E-A21E-0835640AC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E8DC37BB-303E-41FC-8795-99D15DC7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9785A391-D238-4E28-9703-594A9C892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F4536B58-B798-4E47-945A-C4CE6CCC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185E486B-5383-475D-A1B0-F2428496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B48BC209-C12B-42A2-BF66-C8A76AF8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4EFA6BBE-7D2A-42F8-8B98-DEE4D8BB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2AE94BD7-F448-4771-8771-51BBE6ECE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272B75DF-8FE0-46FD-A8D5-71E2D4F2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46438A35-DCA3-41F0-96B5-77A0040B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FE65A59E-30C9-45FE-9F64-07615544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BA32FE5D-7B43-4495-B952-EBC34DA2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40F226C7-BEF0-4233-904C-553B1CC4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888313C0-6ED2-43ED-A85D-20C36CB0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394CC4A8-EF0A-4804-9D64-BB06BD3F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86DDE2FE-3CE6-4B78-A176-295F73BF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FA035687-534D-4ABD-8CA9-9041A14D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B0BDDEC1-DE29-4D7E-820B-FC5942E5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CB02C316-04D4-41C5-B43E-9CFAB1AA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D3066BBD-222A-4399-A099-5160C7E87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8621D1E0-5333-4955-8DF1-C75C225AFE21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11</a:t>
            </a:r>
          </a:p>
        </p:txBody>
      </p:sp>
      <p:pic>
        <p:nvPicPr>
          <p:cNvPr id="2097162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927150"/>
            <a:ext cx="5688502" cy="484658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A67D773-F48B-4C4B-8B4B-A1E3D47D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2F10BA7E-DF36-4253-9899-5437C198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33E51C6D-114C-47BC-B93C-CF12229DD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68309ABA-DFD7-4072-8CDD-7E11D18E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4393288F-C7F3-481D-96E2-53CB73B8A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EA1E0FC8-8CD7-4DA2-951B-D80FD6AB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D95B1E48-29DF-472A-A9D8-973AE2FC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D1963CF2-9CCA-4FF0-85DB-AD700361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6744D05F-C728-4FE4-9C2A-B536DEF1B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FF04FB6E-2509-411D-B35D-F8E0303B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85B9A6E5-65E1-4B9C-AB6F-DEF5563B9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59B38347-1D61-4DEA-8D68-7BA2AEC3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DC5E0DFE-5B7C-4E91-97F6-7A3412C2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4397A4D4-4A3E-4D2E-B4CA-67C65C34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781D28BA-01A8-414F-921D-989C2E4D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DB7DAD17-1E73-4CE3-A778-8C9A079B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46A7DCFE-6953-442D-B98F-EC4B13A6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2961F32F-007C-4884-A242-5A961BA8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3A3D67AA-412C-498F-9758-702A08CA8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D7A17093-3BE2-4883-A449-EC035532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E98D048A-805E-4516-AD86-E944A985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D26D1A24-E8EA-4ED9-BD6E-440E0F8A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66F14E43-61AD-4204-B6B3-3426EB20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0304910C-A834-4DB9-8989-4618D534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EE9CB79D-CF03-413D-8F3E-782B19637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F76F4CE7-A62B-4FA7-B77B-18B6AE72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018FBC18-7665-4513-BA2D-B7FD2674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9FBE8F0C-1DA7-480D-8F3A-9478FB9F1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69F4ECF8-15DD-435F-A8A2-5B8EA516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8A3456A2-6956-49F8-9F44-3449180A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139EB8A2-19E8-417E-A0B6-3DA691D2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02D66335-E5A6-43C6-A8AC-676575A7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9335141B-25D9-4EDA-95E2-FA98FC10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EFA4F595-C41E-46C7-AF9B-18F3CA5F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083534DE-A616-437F-8593-56B54752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BF64DF51-993D-4A34-8102-33855ACFB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D7996CC3-0151-48E5-855C-75EE42A9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00735C5C-CA4B-4401-ABCD-DC3A64F2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25C0BFDB-7F1E-423A-9E37-FDD50983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AB1ADABD-7930-48A1-8584-6E57ADAA8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0C80EFD8-C7B4-44EB-A712-D0E10BA1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2C139070-F2A7-4C0B-8BD7-76C04F69F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044A4F27-19DA-4474-A01B-CA56B20B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3536A0DF-45B1-4F44-8DB9-7D7D8D0C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E853F9AE-28DA-4BDE-8432-7DA99DBF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BEBAC8F0-8945-4E35-938B-5EF3A3AA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12EFC97F-00CC-4EAB-A187-6B08DAD0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7A054F9F-883B-4BF0-9158-1E9E5C869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6240CB7C-1CCC-4FBB-A84C-D2A1A2B2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1D7CD0F2-CAAC-48B7-AE9D-189F8A1E0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0DAFE589-9A8A-42B9-AA14-34737DB2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A5E95452-AD21-4086-9474-25D5E492B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1F6739E7-B597-4727-8C90-90B928CD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6FD224A6-8BE1-4CEA-880C-8E353623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3E333B72-B23C-4A2E-805D-6060D60F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0E0CD741-DB32-4D0A-A038-F97F62BE9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267B9390-F4A1-4ABB-A3E4-D67821D7F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6911BCA2-1CA2-44EF-B089-B7DAD828B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FC6CFF1F-FAA9-4197-BEE3-7185200F9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9931E606-311C-4C21-B528-7DA61EA6B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17E32ACC-9494-4418-9FC5-110BD7D2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1FEA9F4E-CA25-4020-BB4C-CEF52285C565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12</a:t>
            </a:r>
          </a:p>
        </p:txBody>
      </p:sp>
      <p:pic>
        <p:nvPicPr>
          <p:cNvPr id="2097163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60" y="269345"/>
            <a:ext cx="4398079" cy="636928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DC180E0-467C-44B7-A21F-0C7593B6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9E671371-5432-49B7-81B8-B3D0BDC1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A9CC9F63-1723-40B1-9DA0-273940629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96C88824-E990-44FF-A593-AD65FEE17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701013D6-96B3-49AA-B427-55C99706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3093DB8F-A563-4600-B1D6-1BADD6DD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707D9E88-6CCA-4707-8ABB-34F271BBD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4FBE1F90-04D0-490B-AE13-7764CAB0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4C471FB1-AB29-4386-9FF7-8931A764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66C8E4E4-34E4-4447-AA2D-3F9DA6A5D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577411CC-DD19-4C30-8AC5-1CEE1BEE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8F0A1CCA-A30D-49FD-90E5-1111A39D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45719B9C-DF60-42DB-9FE9-FD158314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9D27CF68-886D-47A1-B1FE-0AB2FBBF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750FB002-6AC5-42DF-9024-E04DF65A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111C573E-CED5-45F7-B9B4-199D483D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C4EFD57A-AD7F-430F-971F-B4DCC463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0B44080C-FD28-4656-895C-597B3A4E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3D068AA6-2194-4872-B9EE-0B6325C21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F2E33D1D-7614-42A7-84B2-AD9F5046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EB8D459B-6ADE-46DC-B483-5D066C93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FD085786-9E23-49AC-A84C-2656CCE8C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C8114C66-0A8F-4D4D-B5FF-59BE6AA4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26AEAAAC-2E49-44A2-83EC-5530271A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C66E0B3E-1E93-4772-AFB4-1F72DE21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DDBBEE84-1EB5-4B75-9301-6DC700C5B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1B2B8410-86D2-43C5-A123-6D73D049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4A772290-DB7B-4510-B9A0-A739BCB1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86E275E1-FC4C-4317-B644-51F48455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9367FBF9-7410-4150-8BFC-CC76C2CF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6A5FF3A1-E905-4788-B98D-4F7FA7BC5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63590F4E-BFBB-47B5-B9FB-02BD5D79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347268ED-E25D-4A2E-A86A-3332208F5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3E554A35-CE1D-4E7A-878D-FC5564B74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572CDCF0-66CC-4BB0-9429-BFFD7B516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9A4432C0-CD64-4EFE-ACC3-E08AF5ECE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5A0D8F80-062E-4761-AB7D-89509CC1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E200B8EC-144B-42C1-864B-91DF50F4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1EB13F20-3603-45B3-9F55-88EC6789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07FA8BC3-DC86-4FC8-AA65-37294A17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9736D590-4F6B-46C0-BD1F-53AC6E30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06D8C20E-7F66-4C18-B671-369E5C60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69495EEB-4331-4E97-A9FE-4B769F7E7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FE313644-C2F9-4520-9E7F-F32A072C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D22E43A3-265A-4F0A-85DF-BF00E324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E35281B6-B671-4405-84D6-2EF3214F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12C44EEF-3C89-4216-8BDE-BDFD205C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B65E1F33-6FD2-4E9A-90F4-A657A2AA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8A7242BD-3C65-4380-B3E0-DDCB76D7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42F402B5-1B60-467B-BE8A-402E88CCF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0508FCB0-C11A-4F03-A1B5-7F957082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544D0EA8-CC9A-4840-AB25-B9C1A8FF3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9E788ED8-3C1B-47C7-95DE-14DF93E4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890C75C0-250A-481E-A6B7-EB60F56A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10465346-A303-488E-A958-B490B254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C677805E-9B83-474F-96B3-AC298D187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7505F0E1-B9C5-4D83-B5D2-0C359198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7C437D26-AE22-402E-8FFF-4E96419C9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48595002-125D-45E0-9EB0-D121FFBB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954564C1-21FD-4031-AC9F-6419CDDC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327FE0D4-D694-4B82-9923-17CDFBC0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3B1EAFC2-F155-4CD9-8628-FF0F4B1FFE12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13</a:t>
            </a:r>
          </a:p>
        </p:txBody>
      </p:sp>
      <p:pic>
        <p:nvPicPr>
          <p:cNvPr id="2097164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74" y="844464"/>
            <a:ext cx="5325852" cy="539911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4725EB-C26E-446A-9156-449EF6BA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E5C863EA-AED3-427A-A58B-E76523D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971BA8A6-0279-4CD9-8751-53969831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1289474E-EF36-4DA9-A0A7-8CC863EA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2C7516C8-39C2-4503-8E94-7795EFAA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FBC91D62-A663-4BF7-8EF5-D56D9F1B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48F65480-0F19-4807-8720-D9E7A067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1ED7669D-61A5-4E72-907B-D5E63EC7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1ECC1F51-90C1-4E8A-A0C9-A62C0C3B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0CFD7B92-EF7F-4504-AED4-C06BEDEE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862EE64A-660F-4B2D-A624-B31B74595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1908A6CD-D4BB-4827-8AA7-0D919383B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FE3B9771-0D84-471E-ABD3-09F2CD6D1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C915A645-7793-447C-8843-01C140361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C631A99E-6B73-40C6-BC13-F65D6E24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08371349-8D2E-44AA-B5E0-05806E47D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72EAB547-FD27-4D5D-824C-E3F1F272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1CED053D-C0EA-4BDE-A296-D603D951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64E1B2B7-5E6D-469B-8F65-DE2E3205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47F9EB44-2713-4D20-9C77-F93AF0DB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8A595119-21BA-4652-97F6-30F0B762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5BAD1769-F652-4772-A198-FDFF48610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FDF6D799-C7D2-4342-8A4B-5E8EC825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E63ED3E0-A9D6-4582-9D4A-1C48487A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64C75F8B-C898-4280-BC81-A60DA2A1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DAFAA9BF-D355-4BFD-8354-3A3E284B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0C2F235A-1F21-4EB9-AF02-C6ACF93D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FEC4B4FC-4137-4F45-9811-DC9E2120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B03AD73D-BF5C-4EAC-B791-00FC0FF9C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844284CA-0B1A-4A98-AAD3-9D15DCF2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CEFEB497-6910-4DC3-9AA6-79F7100D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BCCA2BC7-972D-4BAB-AACC-9ABD3579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25D04E21-4ECB-411A-9A2F-7854706C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2A3EB7AE-DC18-4E2F-8109-B3B7B569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418176F7-A707-46CB-93BB-3C588ED6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6F2043F0-E8F0-4C9C-A632-A3967A6C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D153157D-0C57-4B24-90CB-0B4C8CF1E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4FBFA030-AD50-47F6-9F65-245CFD850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9F9177FC-9C8E-476D-A0CE-C543EAE8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9F098E36-ECD8-445C-949F-1D9E2FDE1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FBBC30E7-E341-4769-AC2F-137FF72D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87A49A70-C6B9-4404-93CD-8CFEB7FE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D33411A1-4CE1-4E61-B4BE-DCFA2711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8510D737-D18D-42D9-91DB-482FB4A9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12976FC9-1831-4E2B-B578-570F839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95AED32F-CB0E-4BB8-949C-566966861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AB362B95-0FCC-4134-BE99-D0988514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B01A1543-ADB4-4FF1-ADED-903266F00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AE9AAA45-4EBA-4BFB-8369-2966BB33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AA94A3E8-98C1-4867-A3FC-4CF4EA1A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397E4173-2C3C-4FC9-8075-1208160C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C2065B51-693C-4FDA-87FE-CFC301F7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713B3A57-C3E4-403F-89AB-22D92EB9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0FF712AC-08F6-483B-8C15-7EB84B738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B25E024D-3C03-4D0E-A3BA-C4A98AEF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9396962A-4437-481A-A524-DCB3748D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0C03A455-F61F-41CB-A6F5-44D9463B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3CA49EE2-7EF7-4EC0-8212-B613DC01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50AD462B-CF47-4C29-907E-33671B5B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CF530D1C-E68C-4BA7-8A44-921322B0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FD374496-920D-455B-A8AA-38AEF675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59437F63-D039-47E0-833C-A4D637F23F86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  <a:endParaRPr lang="zh-CN" altLang="en-US"/>
          </a:p>
        </p:txBody>
      </p:sp>
      <p:pic>
        <p:nvPicPr>
          <p:cNvPr id="209716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30" y="421157"/>
            <a:ext cx="5202350" cy="591277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22DA42A-766D-4662-855C-9AF2067F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83CC2E1A-7FA1-4120-A512-43A26096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C1543BFF-FBF7-4F9A-A9C8-34C83CFA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5A788290-09A1-457C-B053-2564869FD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77CF957F-C019-4F9E-A28E-08543827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812610C-BD4C-4B1B-A008-A43B47A2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3C02E25-BD84-43EF-85DF-B638B286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24BD8D19-93EE-4734-9FC8-DAA706EC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15C8E076-6A05-436D-92F3-29350E30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E9D4DF72-F755-4CA4-A19C-093867D5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C80555B2-D9F1-488C-B7CC-E749BD1D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CC7E5F93-6633-4183-8C90-3B7B734F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7B152368-DAFD-4C14-99DD-BE1057B21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14AA92CA-1B53-4858-ACF5-5590A2FA1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04A85718-7BE5-4E68-82F2-346EF7F50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3FF050CA-2E0D-4180-B68A-8911135F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0635814B-B819-4A7C-AE96-5727FACD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09E2AD5A-C1C2-4662-8F6E-3F13D5D9D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F5E5397A-FE43-45B5-86A4-65AC39B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9E72E637-B0B0-4200-BCA3-D2688E01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16C7AD21-4A46-4389-991A-DB1C9926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DF5D79AA-1992-41FA-B536-969F8C813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272F5ED5-A165-497C-BEBE-4B20EFD81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51340AB7-4FB3-42FB-A70E-D2205BEE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A7B0DC98-69F2-4407-83A2-E471171F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8AD906BB-0D8D-4276-B23E-5EA370B9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E36838C5-FF5F-49C6-9822-66E6D1B0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715BEBCA-B707-4650-BFD5-CAD374B1F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A1A51FBA-7C65-4330-A30A-F57CBA6B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A5DA738F-F9C0-40AA-B67A-A3CE738D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4465A6DB-8F3F-4BE4-9B5D-E35E6D8E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EFBF261F-ACBF-46E7-BB14-FD85E5C4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74469F4E-1575-49CF-A158-25F6B875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DA1CCBC9-54A8-4ACB-8BE6-1AC9BD14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3DAAA6A3-C2B4-40D6-8AF7-A36069C6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A4BC5A82-4616-4875-BB77-09D58F3F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076ED8DF-3F23-4AEA-B163-68686DE8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B9FCC63B-D74A-4B3D-8694-3877C174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0C892072-CF84-40DB-956B-F437A612F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83795D68-5C47-4B7E-97B5-12BE9C59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FE5FDB60-B9D2-437F-8137-A1340C94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6E987779-E089-43CC-9165-216604B7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7E3438C6-C6E9-4521-8C73-BA69E863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289E03D7-CE39-42C5-9128-8BD60483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9E995F8E-5CD5-4F29-A446-57A94A3C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52AC4043-7C48-49D2-B2A5-B0A8BB56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A52C599F-33BE-4E91-BCC7-85590E1D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B2791545-7251-41E2-914B-8DFA48F2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28D62E76-3B47-42D0-A42C-A437057B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8D2274D2-66B3-46B6-B54E-F971D60A9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6A337DB4-5CEA-4EA2-896A-20928C3F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0AA22674-5763-4678-A49B-A27F8719B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ABEB1904-FC65-462C-9D82-F99CE1DD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4165D2AF-2886-4D4E-9E96-78820885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0B3014D0-D14B-4B97-8CA0-2F1701C7B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D71B5E37-C02D-4BBA-85BE-CE3E045B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430D06B9-B861-4C91-B42A-88DF879E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B642CC88-A925-4938-8FFE-9DE118F7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B49EF2BD-EBDE-44FA-A350-64F652A5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094B8B67-2C17-4B83-AF22-109FEC3B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BB038155-9340-4FC4-9800-8E7CF5B75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054CA980-070B-4F72-911C-14373A6C591F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  <a:endParaRPr lang="zh-CN" altLang="en-US"/>
          </a:p>
        </p:txBody>
      </p:sp>
      <p:pic>
        <p:nvPicPr>
          <p:cNvPr id="2097165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91" y="528859"/>
            <a:ext cx="6151212" cy="549696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A6FB76E-405E-4009-BF4B-75D83AA8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08EAB293-BC0B-47D1-9AF2-5154646F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63BA1AAC-0C1A-4C4D-BC39-C2E2647A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9DD14160-31AB-47E1-B588-624B2E01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9A931B6C-394D-4342-B01F-EC0F3855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1A379F07-633D-46A7-A409-A6DC58EE9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A4EAD950-6352-4F37-ABE1-36B9C6C9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883051D5-A772-41C1-907C-48514A1A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172727DD-1C74-4A2D-835B-76B78D0E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1C313E7E-38AA-4265-80C5-FED32C9D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2AD2DBD-56D1-421B-9C6D-5D6EC632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8F1D5CD9-45A6-4B77-992A-9E2B9D28A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25C02324-5388-49BF-A71B-7EE99D1D5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33285E8F-8012-4A6F-812A-196B8317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1D00E96B-D000-453D-9697-0EE5E2C3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6ACD3D8A-D4F7-4EDB-AA92-7107E34B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4E990759-922B-4531-A287-41B93752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B821A972-1D7E-4184-ABB8-92BAF16A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C08CD505-0362-4AA7-B020-ABE63C044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91D8CAFB-CB88-4F13-A4B9-3A45B4644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C90DF921-9C8B-4694-AE9C-8AB93E08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67CFFF65-058A-442A-AC3A-B2D11A09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72EAE5E7-DF8A-47F4-B09F-3B5D5520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FA16799D-CA9E-452B-B4B8-4BF2761BA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14D9B6C4-A6D0-4655-885D-3AA1A66D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F4A89713-22C8-43EB-8417-ED8CA24D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6A3690A6-E7DC-4ABB-A816-0FD6F07C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04F50CE7-56E4-432B-99A8-6B23BF56B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ABBC1C4D-95E4-4098-B088-F969F6127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DBFE2DD0-9E57-4D6D-8F76-B90A29415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ECFA0EF1-3BBC-47FF-A093-35C37F0C8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29CF6A0C-DEE3-4626-946A-57A9EC1D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F8E74E93-0ED3-458B-9590-31C25D02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05D059DA-8112-4F42-B233-6E01601E7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A71FB5A4-2723-4FD1-818D-57DE90CD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A7A1E902-26B9-4EB7-B56D-EE0D3F7A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A7C07275-62D6-49BC-A48E-7CBB6E44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0C170973-FC9B-4D28-800F-54CD5C37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62484987-8089-45E5-8E0A-4DC8AC6E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E3BA2CD5-40D5-451B-A642-2E17AFE8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E6857C4F-0A4B-4FC3-AF52-463A4F7FE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2362ADD6-62A4-4213-ACBB-30C57F79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C7567D5C-25D2-4400-95D4-7E997C47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781DA621-B8BD-42D8-9845-864A7627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8965BDA3-23B8-48EE-B3C7-09D7C454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98576330-1A5E-4C7B-ACDC-04518E8E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64117EC6-C131-4444-92DA-F2B662562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086BA04A-F5FF-4C8E-A965-03EF65B3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D4C3AAC6-0917-4939-8FFA-C30E3BA7B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1E342D2C-40AC-48AF-9E07-1420C4F9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3260B623-247B-4F1E-AAC9-BD4CE9EF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FF073D57-8895-4059-B91B-38E3237C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E0D1B05C-F13F-40F5-837E-47F52E3D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886F6AAA-49C0-49D7-BDF7-3FE983A8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B0038D45-1826-4F7D-BC89-F4A438920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83BDBD24-072B-4693-80F0-CD89EDB6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2341007A-265E-4755-95B3-D66A851A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4039D6AD-EB05-419A-BB87-29C27A53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05A5F2E3-34F9-462E-8263-78BA999B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6EDE6F46-AC83-42FC-B61B-354A208D7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BD750261-7985-4036-8186-D39ABC28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9D1D2643-4AF6-4DF6-86B5-D1DA7BA365F6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16</a:t>
            </a:r>
          </a:p>
        </p:txBody>
      </p:sp>
      <p:pic>
        <p:nvPicPr>
          <p:cNvPr id="2097167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34" y="881973"/>
            <a:ext cx="6127556" cy="4846580"/>
          </a:xfrm>
          <a:prstGeom prst="rect">
            <a:avLst/>
          </a:prstGeom>
        </p:spPr>
      </p:pic>
      <p:sp>
        <p:nvSpPr>
          <p:cNvPr id="66" name="Rectangle 126">
            <a:extLst>
              <a:ext uri="{FF2B5EF4-FFF2-40B4-BE49-F238E27FC236}">
                <a16:creationId xmlns:a16="http://schemas.microsoft.com/office/drawing/2014/main" id="{8126DB11-E42B-46F4-A7EB-012FF9575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7" name="Rectangle 127">
            <a:extLst>
              <a:ext uri="{FF2B5EF4-FFF2-40B4-BE49-F238E27FC236}">
                <a16:creationId xmlns:a16="http://schemas.microsoft.com/office/drawing/2014/main" id="{8691F7B2-966B-4A23-844C-C86EB40B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68" name="Rectangle 128">
            <a:extLst>
              <a:ext uri="{FF2B5EF4-FFF2-40B4-BE49-F238E27FC236}">
                <a16:creationId xmlns:a16="http://schemas.microsoft.com/office/drawing/2014/main" id="{6C47A3AE-966B-4861-B3CB-EE21444F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69" name="Rectangle 129">
            <a:extLst>
              <a:ext uri="{FF2B5EF4-FFF2-40B4-BE49-F238E27FC236}">
                <a16:creationId xmlns:a16="http://schemas.microsoft.com/office/drawing/2014/main" id="{2EF8C019-CE09-4550-9225-8F9F483D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70" name="Rectangle 130">
            <a:extLst>
              <a:ext uri="{FF2B5EF4-FFF2-40B4-BE49-F238E27FC236}">
                <a16:creationId xmlns:a16="http://schemas.microsoft.com/office/drawing/2014/main" id="{3417FB08-FDFD-4537-8757-8C99BD30E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71" name="Rectangle 131">
            <a:extLst>
              <a:ext uri="{FF2B5EF4-FFF2-40B4-BE49-F238E27FC236}">
                <a16:creationId xmlns:a16="http://schemas.microsoft.com/office/drawing/2014/main" id="{68AE20AD-4DDB-42DC-B9C6-45094669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72" name="Rectangle 132">
            <a:extLst>
              <a:ext uri="{FF2B5EF4-FFF2-40B4-BE49-F238E27FC236}">
                <a16:creationId xmlns:a16="http://schemas.microsoft.com/office/drawing/2014/main" id="{AAE7C525-C1B4-46CB-8DF5-149AA6E4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73" name="Rectangle 133">
            <a:extLst>
              <a:ext uri="{FF2B5EF4-FFF2-40B4-BE49-F238E27FC236}">
                <a16:creationId xmlns:a16="http://schemas.microsoft.com/office/drawing/2014/main" id="{0967CA22-8FA0-404A-A633-BB1304E12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74" name="Rectangle 134">
            <a:extLst>
              <a:ext uri="{FF2B5EF4-FFF2-40B4-BE49-F238E27FC236}">
                <a16:creationId xmlns:a16="http://schemas.microsoft.com/office/drawing/2014/main" id="{69F401B5-1EB7-4F7C-80FB-DC196902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75" name="Rectangle 135">
            <a:extLst>
              <a:ext uri="{FF2B5EF4-FFF2-40B4-BE49-F238E27FC236}">
                <a16:creationId xmlns:a16="http://schemas.microsoft.com/office/drawing/2014/main" id="{597319EE-88CF-40F1-8412-70B2BFE4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76" name="Rectangle 136">
            <a:extLst>
              <a:ext uri="{FF2B5EF4-FFF2-40B4-BE49-F238E27FC236}">
                <a16:creationId xmlns:a16="http://schemas.microsoft.com/office/drawing/2014/main" id="{30F2F7B9-88F0-41B1-B6FD-09CCD727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77" name="Rectangle 137">
            <a:extLst>
              <a:ext uri="{FF2B5EF4-FFF2-40B4-BE49-F238E27FC236}">
                <a16:creationId xmlns:a16="http://schemas.microsoft.com/office/drawing/2014/main" id="{E3CF28FB-5B78-4B59-AAD1-D62F1969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78" name="Rectangle 138">
            <a:extLst>
              <a:ext uri="{FF2B5EF4-FFF2-40B4-BE49-F238E27FC236}">
                <a16:creationId xmlns:a16="http://schemas.microsoft.com/office/drawing/2014/main" id="{194C20FB-695A-4F8B-9254-E3F71426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79" name="Rectangle 139">
            <a:extLst>
              <a:ext uri="{FF2B5EF4-FFF2-40B4-BE49-F238E27FC236}">
                <a16:creationId xmlns:a16="http://schemas.microsoft.com/office/drawing/2014/main" id="{7246CCF0-3C27-4729-BAE2-CF2D83277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80" name="Rectangle 140">
            <a:extLst>
              <a:ext uri="{FF2B5EF4-FFF2-40B4-BE49-F238E27FC236}">
                <a16:creationId xmlns:a16="http://schemas.microsoft.com/office/drawing/2014/main" id="{41D3A846-85EB-4F10-83C3-6F6D8C2C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81" name="Rectangle 141">
            <a:extLst>
              <a:ext uri="{FF2B5EF4-FFF2-40B4-BE49-F238E27FC236}">
                <a16:creationId xmlns:a16="http://schemas.microsoft.com/office/drawing/2014/main" id="{7CAF3051-C998-47EE-B599-F8CD0067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82" name="Rectangle 142">
            <a:extLst>
              <a:ext uri="{FF2B5EF4-FFF2-40B4-BE49-F238E27FC236}">
                <a16:creationId xmlns:a16="http://schemas.microsoft.com/office/drawing/2014/main" id="{30B9748D-1882-4779-AC33-9B0DB7EC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83" name="Rectangle 143">
            <a:extLst>
              <a:ext uri="{FF2B5EF4-FFF2-40B4-BE49-F238E27FC236}">
                <a16:creationId xmlns:a16="http://schemas.microsoft.com/office/drawing/2014/main" id="{D01C8D06-E5B0-4196-8370-D5BFFDD8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84" name="Rectangle 144">
            <a:extLst>
              <a:ext uri="{FF2B5EF4-FFF2-40B4-BE49-F238E27FC236}">
                <a16:creationId xmlns:a16="http://schemas.microsoft.com/office/drawing/2014/main" id="{5CF6DE53-2607-4A46-BCC0-3757C0849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85" name="Rectangle 145">
            <a:extLst>
              <a:ext uri="{FF2B5EF4-FFF2-40B4-BE49-F238E27FC236}">
                <a16:creationId xmlns:a16="http://schemas.microsoft.com/office/drawing/2014/main" id="{A6B2CDD7-87D4-4A75-823C-6308D862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86" name="Rectangle 146">
            <a:extLst>
              <a:ext uri="{FF2B5EF4-FFF2-40B4-BE49-F238E27FC236}">
                <a16:creationId xmlns:a16="http://schemas.microsoft.com/office/drawing/2014/main" id="{539B1EB4-3268-44DA-859F-ACB574A3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87" name="Rectangle 147">
            <a:extLst>
              <a:ext uri="{FF2B5EF4-FFF2-40B4-BE49-F238E27FC236}">
                <a16:creationId xmlns:a16="http://schemas.microsoft.com/office/drawing/2014/main" id="{76DDF300-6510-440C-A4E1-F8CB44AB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88" name="Rectangle 148">
            <a:extLst>
              <a:ext uri="{FF2B5EF4-FFF2-40B4-BE49-F238E27FC236}">
                <a16:creationId xmlns:a16="http://schemas.microsoft.com/office/drawing/2014/main" id="{35C3414D-C4B9-4D7D-ACDA-7A57C8A32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89" name="Rectangle 149">
            <a:extLst>
              <a:ext uri="{FF2B5EF4-FFF2-40B4-BE49-F238E27FC236}">
                <a16:creationId xmlns:a16="http://schemas.microsoft.com/office/drawing/2014/main" id="{5CEBC8C6-9FC9-437C-BFC7-24DC4E578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90" name="Rectangle 150">
            <a:extLst>
              <a:ext uri="{FF2B5EF4-FFF2-40B4-BE49-F238E27FC236}">
                <a16:creationId xmlns:a16="http://schemas.microsoft.com/office/drawing/2014/main" id="{255062C2-6ADD-4383-8F66-CDCF58D3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91" name="Rectangle 151">
            <a:extLst>
              <a:ext uri="{FF2B5EF4-FFF2-40B4-BE49-F238E27FC236}">
                <a16:creationId xmlns:a16="http://schemas.microsoft.com/office/drawing/2014/main" id="{9C684988-4855-4DD5-9339-7D648BA3F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92" name="Rectangle 152">
            <a:extLst>
              <a:ext uri="{FF2B5EF4-FFF2-40B4-BE49-F238E27FC236}">
                <a16:creationId xmlns:a16="http://schemas.microsoft.com/office/drawing/2014/main" id="{9E41F300-403A-47CC-A531-5F45F7C35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93" name="Rectangle 153">
            <a:extLst>
              <a:ext uri="{FF2B5EF4-FFF2-40B4-BE49-F238E27FC236}">
                <a16:creationId xmlns:a16="http://schemas.microsoft.com/office/drawing/2014/main" id="{B0432CE8-2EF6-438A-B642-1BACF5EA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94" name="Rectangle 154">
            <a:extLst>
              <a:ext uri="{FF2B5EF4-FFF2-40B4-BE49-F238E27FC236}">
                <a16:creationId xmlns:a16="http://schemas.microsoft.com/office/drawing/2014/main" id="{3A6D0C3D-4711-42EA-95C4-9BA52464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95" name="Rectangle 155">
            <a:extLst>
              <a:ext uri="{FF2B5EF4-FFF2-40B4-BE49-F238E27FC236}">
                <a16:creationId xmlns:a16="http://schemas.microsoft.com/office/drawing/2014/main" id="{ABFD19BB-1610-4D17-8B52-BFA8B266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96" name="Rectangle 156">
            <a:extLst>
              <a:ext uri="{FF2B5EF4-FFF2-40B4-BE49-F238E27FC236}">
                <a16:creationId xmlns:a16="http://schemas.microsoft.com/office/drawing/2014/main" id="{DFE12372-76A3-4098-91BB-9D5A53AB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97" name="Rectangle 157">
            <a:extLst>
              <a:ext uri="{FF2B5EF4-FFF2-40B4-BE49-F238E27FC236}">
                <a16:creationId xmlns:a16="http://schemas.microsoft.com/office/drawing/2014/main" id="{A6EF951C-05EF-43B5-A960-5439E60C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98" name="Rectangle 158">
            <a:extLst>
              <a:ext uri="{FF2B5EF4-FFF2-40B4-BE49-F238E27FC236}">
                <a16:creationId xmlns:a16="http://schemas.microsoft.com/office/drawing/2014/main" id="{EA3AF6B2-7704-4CA7-A223-04DC2E6E9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99" name="Rectangle 159">
            <a:extLst>
              <a:ext uri="{FF2B5EF4-FFF2-40B4-BE49-F238E27FC236}">
                <a16:creationId xmlns:a16="http://schemas.microsoft.com/office/drawing/2014/main" id="{83D255E4-300E-4C7A-8300-82A7CBBF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0" name="Rectangle 160">
            <a:extLst>
              <a:ext uri="{FF2B5EF4-FFF2-40B4-BE49-F238E27FC236}">
                <a16:creationId xmlns:a16="http://schemas.microsoft.com/office/drawing/2014/main" id="{179FDD09-C24C-466C-B43D-EF27641B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1" name="Rectangle 161">
            <a:extLst>
              <a:ext uri="{FF2B5EF4-FFF2-40B4-BE49-F238E27FC236}">
                <a16:creationId xmlns:a16="http://schemas.microsoft.com/office/drawing/2014/main" id="{A2A80666-F55D-4553-B82F-6D7267895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2" name="Rectangle 162">
            <a:extLst>
              <a:ext uri="{FF2B5EF4-FFF2-40B4-BE49-F238E27FC236}">
                <a16:creationId xmlns:a16="http://schemas.microsoft.com/office/drawing/2014/main" id="{E2D9C577-2490-4499-8E97-6AED76D7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3" name="Rectangle 163">
            <a:extLst>
              <a:ext uri="{FF2B5EF4-FFF2-40B4-BE49-F238E27FC236}">
                <a16:creationId xmlns:a16="http://schemas.microsoft.com/office/drawing/2014/main" id="{5FE6D4FB-B3B1-4032-8CB2-1E68FDAE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4" name="Rectangle 164">
            <a:extLst>
              <a:ext uri="{FF2B5EF4-FFF2-40B4-BE49-F238E27FC236}">
                <a16:creationId xmlns:a16="http://schemas.microsoft.com/office/drawing/2014/main" id="{ED21ED5F-3B44-4D92-850C-64EF783F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5" name="Rectangle 165">
            <a:extLst>
              <a:ext uri="{FF2B5EF4-FFF2-40B4-BE49-F238E27FC236}">
                <a16:creationId xmlns:a16="http://schemas.microsoft.com/office/drawing/2014/main" id="{6A9F6B9E-F741-426D-9C7E-6EABE6DF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6" name="Rectangle 166">
            <a:extLst>
              <a:ext uri="{FF2B5EF4-FFF2-40B4-BE49-F238E27FC236}">
                <a16:creationId xmlns:a16="http://schemas.microsoft.com/office/drawing/2014/main" id="{3C772AB2-2361-491C-A4B1-A878DA4E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7" name="Rectangle 167">
            <a:extLst>
              <a:ext uri="{FF2B5EF4-FFF2-40B4-BE49-F238E27FC236}">
                <a16:creationId xmlns:a16="http://schemas.microsoft.com/office/drawing/2014/main" id="{10273D1C-305D-4B4B-AAE4-7B7AB8DBB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8" name="Rectangle 168">
            <a:extLst>
              <a:ext uri="{FF2B5EF4-FFF2-40B4-BE49-F238E27FC236}">
                <a16:creationId xmlns:a16="http://schemas.microsoft.com/office/drawing/2014/main" id="{88ED1148-4587-4AED-8F67-3E1323B5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9" name="Rectangle 169">
            <a:extLst>
              <a:ext uri="{FF2B5EF4-FFF2-40B4-BE49-F238E27FC236}">
                <a16:creationId xmlns:a16="http://schemas.microsoft.com/office/drawing/2014/main" id="{FAA32C45-FABC-412E-9145-3D45F9BFF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10" name="Rectangle 170">
            <a:extLst>
              <a:ext uri="{FF2B5EF4-FFF2-40B4-BE49-F238E27FC236}">
                <a16:creationId xmlns:a16="http://schemas.microsoft.com/office/drawing/2014/main" id="{BF4700A9-D10C-47D6-9EDB-6FABD0ED1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11" name="Rectangle 171">
            <a:extLst>
              <a:ext uri="{FF2B5EF4-FFF2-40B4-BE49-F238E27FC236}">
                <a16:creationId xmlns:a16="http://schemas.microsoft.com/office/drawing/2014/main" id="{BDA3FEF6-20B9-4D19-8B76-5C94799F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12" name="Rectangle 172">
            <a:extLst>
              <a:ext uri="{FF2B5EF4-FFF2-40B4-BE49-F238E27FC236}">
                <a16:creationId xmlns:a16="http://schemas.microsoft.com/office/drawing/2014/main" id="{88A25477-CED5-4986-A9CB-12CE55C1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13" name="Rectangle 173">
            <a:extLst>
              <a:ext uri="{FF2B5EF4-FFF2-40B4-BE49-F238E27FC236}">
                <a16:creationId xmlns:a16="http://schemas.microsoft.com/office/drawing/2014/main" id="{85E4FC88-00AD-4F25-B23F-F5FF4759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14" name="Rectangle 174">
            <a:extLst>
              <a:ext uri="{FF2B5EF4-FFF2-40B4-BE49-F238E27FC236}">
                <a16:creationId xmlns:a16="http://schemas.microsoft.com/office/drawing/2014/main" id="{B545C731-1693-4CB6-AA9C-89A2437A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15" name="Rectangle 175">
            <a:extLst>
              <a:ext uri="{FF2B5EF4-FFF2-40B4-BE49-F238E27FC236}">
                <a16:creationId xmlns:a16="http://schemas.microsoft.com/office/drawing/2014/main" id="{F7E1C51C-39EB-4A20-A76C-7916F854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16" name="Rectangle 176">
            <a:extLst>
              <a:ext uri="{FF2B5EF4-FFF2-40B4-BE49-F238E27FC236}">
                <a16:creationId xmlns:a16="http://schemas.microsoft.com/office/drawing/2014/main" id="{E574AB8F-E93C-4754-8A41-EE603F5A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17" name="Rectangle 177">
            <a:extLst>
              <a:ext uri="{FF2B5EF4-FFF2-40B4-BE49-F238E27FC236}">
                <a16:creationId xmlns:a16="http://schemas.microsoft.com/office/drawing/2014/main" id="{F3F4FC6E-1F91-4E91-81CD-3C2DD5CB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18" name="Rectangle 178">
            <a:extLst>
              <a:ext uri="{FF2B5EF4-FFF2-40B4-BE49-F238E27FC236}">
                <a16:creationId xmlns:a16="http://schemas.microsoft.com/office/drawing/2014/main" id="{569E64E8-4B35-410F-875C-4B850602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19" name="Rectangle 179">
            <a:extLst>
              <a:ext uri="{FF2B5EF4-FFF2-40B4-BE49-F238E27FC236}">
                <a16:creationId xmlns:a16="http://schemas.microsoft.com/office/drawing/2014/main" id="{4121BF0A-2AF0-43BB-B761-C713C969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20" name="Rectangle 180">
            <a:extLst>
              <a:ext uri="{FF2B5EF4-FFF2-40B4-BE49-F238E27FC236}">
                <a16:creationId xmlns:a16="http://schemas.microsoft.com/office/drawing/2014/main" id="{C5334831-6680-4318-8ACA-D8170725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21" name="Rectangle 181">
            <a:extLst>
              <a:ext uri="{FF2B5EF4-FFF2-40B4-BE49-F238E27FC236}">
                <a16:creationId xmlns:a16="http://schemas.microsoft.com/office/drawing/2014/main" id="{93ECB057-A8E6-4668-8D75-A14F4DBF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22" name="Rectangle 182">
            <a:extLst>
              <a:ext uri="{FF2B5EF4-FFF2-40B4-BE49-F238E27FC236}">
                <a16:creationId xmlns:a16="http://schemas.microsoft.com/office/drawing/2014/main" id="{D6804EC2-A7C2-4EA2-8174-7E77643EA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23" name="Rectangle 183">
            <a:extLst>
              <a:ext uri="{FF2B5EF4-FFF2-40B4-BE49-F238E27FC236}">
                <a16:creationId xmlns:a16="http://schemas.microsoft.com/office/drawing/2014/main" id="{C54AC767-F1C0-4D2A-872F-C4EB3AC3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24" name="Rectangle 184">
            <a:extLst>
              <a:ext uri="{FF2B5EF4-FFF2-40B4-BE49-F238E27FC236}">
                <a16:creationId xmlns:a16="http://schemas.microsoft.com/office/drawing/2014/main" id="{AB238E33-FE28-4D2D-8F85-46A3EC929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25" name="Rectangle 185">
            <a:extLst>
              <a:ext uri="{FF2B5EF4-FFF2-40B4-BE49-F238E27FC236}">
                <a16:creationId xmlns:a16="http://schemas.microsoft.com/office/drawing/2014/main" id="{702E6F39-5DDF-4F25-B652-3D1DC44E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26" name="Rectangle 186">
            <a:extLst>
              <a:ext uri="{FF2B5EF4-FFF2-40B4-BE49-F238E27FC236}">
                <a16:creationId xmlns:a16="http://schemas.microsoft.com/office/drawing/2014/main" id="{5FCC95AC-7D69-451E-91FE-365FE9BC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27" name="Rectangle 187">
            <a:extLst>
              <a:ext uri="{FF2B5EF4-FFF2-40B4-BE49-F238E27FC236}">
                <a16:creationId xmlns:a16="http://schemas.microsoft.com/office/drawing/2014/main" id="{B68D6E3F-38FC-45C5-819A-5F1103E0D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28" name="Rectangle 188">
            <a:extLst>
              <a:ext uri="{FF2B5EF4-FFF2-40B4-BE49-F238E27FC236}">
                <a16:creationId xmlns:a16="http://schemas.microsoft.com/office/drawing/2014/main" id="{E2C0C955-CC57-4144-B86D-09A134C50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29" name="Rectangle 189">
            <a:extLst>
              <a:ext uri="{FF2B5EF4-FFF2-40B4-BE49-F238E27FC236}">
                <a16:creationId xmlns:a16="http://schemas.microsoft.com/office/drawing/2014/main" id="{14F1CB78-3BFC-4999-955E-F28C6650B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30" name="Rectangle 190">
            <a:extLst>
              <a:ext uri="{FF2B5EF4-FFF2-40B4-BE49-F238E27FC236}">
                <a16:creationId xmlns:a16="http://schemas.microsoft.com/office/drawing/2014/main" id="{8ABCE40B-2D8B-46C3-97AC-EF2917D9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31" name="Rectangle 191">
            <a:extLst>
              <a:ext uri="{FF2B5EF4-FFF2-40B4-BE49-F238E27FC236}">
                <a16:creationId xmlns:a16="http://schemas.microsoft.com/office/drawing/2014/main" id="{741A9026-8D87-45F1-9142-47F58BB6D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32" name="Rectangle 192">
            <a:extLst>
              <a:ext uri="{FF2B5EF4-FFF2-40B4-BE49-F238E27FC236}">
                <a16:creationId xmlns:a16="http://schemas.microsoft.com/office/drawing/2014/main" id="{FF3F16D7-1C98-4F9F-8EC1-4552C4D5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33" name="Rectangle 193">
            <a:extLst>
              <a:ext uri="{FF2B5EF4-FFF2-40B4-BE49-F238E27FC236}">
                <a16:creationId xmlns:a16="http://schemas.microsoft.com/office/drawing/2014/main" id="{FBF58971-E8C4-44A6-84F4-B9AD337C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34" name="Rectangle 194">
            <a:extLst>
              <a:ext uri="{FF2B5EF4-FFF2-40B4-BE49-F238E27FC236}">
                <a16:creationId xmlns:a16="http://schemas.microsoft.com/office/drawing/2014/main" id="{AA5B5F52-88F0-4EB9-87C9-9FEC95F98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35" name="Rectangle 195">
            <a:extLst>
              <a:ext uri="{FF2B5EF4-FFF2-40B4-BE49-F238E27FC236}">
                <a16:creationId xmlns:a16="http://schemas.microsoft.com/office/drawing/2014/main" id="{928F15D8-5F51-43BF-BE59-8085EF579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36" name="Rectangle 196">
            <a:extLst>
              <a:ext uri="{FF2B5EF4-FFF2-40B4-BE49-F238E27FC236}">
                <a16:creationId xmlns:a16="http://schemas.microsoft.com/office/drawing/2014/main" id="{C8F324B3-711E-4CA5-B241-DE8C196F2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37" name="Rectangle 197">
            <a:extLst>
              <a:ext uri="{FF2B5EF4-FFF2-40B4-BE49-F238E27FC236}">
                <a16:creationId xmlns:a16="http://schemas.microsoft.com/office/drawing/2014/main" id="{CA45ECFD-DAAC-4C22-930A-918FD9043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38" name="Rectangle 198">
            <a:extLst>
              <a:ext uri="{FF2B5EF4-FFF2-40B4-BE49-F238E27FC236}">
                <a16:creationId xmlns:a16="http://schemas.microsoft.com/office/drawing/2014/main" id="{4586668A-B655-4374-9032-BE6A4486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39" name="Rectangle 199">
            <a:extLst>
              <a:ext uri="{FF2B5EF4-FFF2-40B4-BE49-F238E27FC236}">
                <a16:creationId xmlns:a16="http://schemas.microsoft.com/office/drawing/2014/main" id="{0941DEE9-4540-4FC9-B320-857F56E9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40" name="Rectangle 200">
            <a:extLst>
              <a:ext uri="{FF2B5EF4-FFF2-40B4-BE49-F238E27FC236}">
                <a16:creationId xmlns:a16="http://schemas.microsoft.com/office/drawing/2014/main" id="{41E91097-7602-46C3-8AE8-E7D7F38D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41" name="Rectangle 201">
            <a:extLst>
              <a:ext uri="{FF2B5EF4-FFF2-40B4-BE49-F238E27FC236}">
                <a16:creationId xmlns:a16="http://schemas.microsoft.com/office/drawing/2014/main" id="{5A779893-FC23-4933-9965-35937293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42" name="Rectangle 202">
            <a:extLst>
              <a:ext uri="{FF2B5EF4-FFF2-40B4-BE49-F238E27FC236}">
                <a16:creationId xmlns:a16="http://schemas.microsoft.com/office/drawing/2014/main" id="{4C6805B0-B067-420D-AEE0-0559133B6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43" name="Rectangle 203">
            <a:extLst>
              <a:ext uri="{FF2B5EF4-FFF2-40B4-BE49-F238E27FC236}">
                <a16:creationId xmlns:a16="http://schemas.microsoft.com/office/drawing/2014/main" id="{9BB52FCB-5AD0-4D5B-89B1-64403182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44" name="Rectangle 204">
            <a:extLst>
              <a:ext uri="{FF2B5EF4-FFF2-40B4-BE49-F238E27FC236}">
                <a16:creationId xmlns:a16="http://schemas.microsoft.com/office/drawing/2014/main" id="{C50F4054-EB13-48D0-B141-FDFFBF6A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45" name="Rectangle 205">
            <a:extLst>
              <a:ext uri="{FF2B5EF4-FFF2-40B4-BE49-F238E27FC236}">
                <a16:creationId xmlns:a16="http://schemas.microsoft.com/office/drawing/2014/main" id="{4A197C28-ADB4-43D2-AE43-F91293B6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46" name="Rectangle 206">
            <a:extLst>
              <a:ext uri="{FF2B5EF4-FFF2-40B4-BE49-F238E27FC236}">
                <a16:creationId xmlns:a16="http://schemas.microsoft.com/office/drawing/2014/main" id="{4C44BC0D-6656-4BE7-8249-D71E658B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47" name="Rectangle 207">
            <a:extLst>
              <a:ext uri="{FF2B5EF4-FFF2-40B4-BE49-F238E27FC236}">
                <a16:creationId xmlns:a16="http://schemas.microsoft.com/office/drawing/2014/main" id="{3992B3FD-CDB5-457D-932D-FD996D2B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48" name="Rectangle 208">
            <a:extLst>
              <a:ext uri="{FF2B5EF4-FFF2-40B4-BE49-F238E27FC236}">
                <a16:creationId xmlns:a16="http://schemas.microsoft.com/office/drawing/2014/main" id="{3021DD0D-87A2-4166-B518-C375BF80A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49" name="Rectangle 209">
            <a:extLst>
              <a:ext uri="{FF2B5EF4-FFF2-40B4-BE49-F238E27FC236}">
                <a16:creationId xmlns:a16="http://schemas.microsoft.com/office/drawing/2014/main" id="{B10991D8-8882-4A88-AF71-EF4C7BCC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50" name="Rectangle 210">
            <a:extLst>
              <a:ext uri="{FF2B5EF4-FFF2-40B4-BE49-F238E27FC236}">
                <a16:creationId xmlns:a16="http://schemas.microsoft.com/office/drawing/2014/main" id="{C6E2093C-A664-43A1-9D9F-AD532554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51" name="Rectangle 211">
            <a:extLst>
              <a:ext uri="{FF2B5EF4-FFF2-40B4-BE49-F238E27FC236}">
                <a16:creationId xmlns:a16="http://schemas.microsoft.com/office/drawing/2014/main" id="{0F64A739-5386-48B9-A2A0-61BE0602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52" name="Rectangle 212">
            <a:extLst>
              <a:ext uri="{FF2B5EF4-FFF2-40B4-BE49-F238E27FC236}">
                <a16:creationId xmlns:a16="http://schemas.microsoft.com/office/drawing/2014/main" id="{568A4538-629F-41D5-95CE-D5E413B6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53" name="Rectangle 213">
            <a:extLst>
              <a:ext uri="{FF2B5EF4-FFF2-40B4-BE49-F238E27FC236}">
                <a16:creationId xmlns:a16="http://schemas.microsoft.com/office/drawing/2014/main" id="{EC620CED-B1FD-4A29-8C9A-2FE17CF1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54" name="Rectangle 214">
            <a:extLst>
              <a:ext uri="{FF2B5EF4-FFF2-40B4-BE49-F238E27FC236}">
                <a16:creationId xmlns:a16="http://schemas.microsoft.com/office/drawing/2014/main" id="{C5AF33FC-A5AD-4089-B7D1-50C5EA386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55" name="Rectangle 215">
            <a:extLst>
              <a:ext uri="{FF2B5EF4-FFF2-40B4-BE49-F238E27FC236}">
                <a16:creationId xmlns:a16="http://schemas.microsoft.com/office/drawing/2014/main" id="{A0D8E48B-264C-46E4-B9ED-5779002B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56" name="Rectangle 216">
            <a:extLst>
              <a:ext uri="{FF2B5EF4-FFF2-40B4-BE49-F238E27FC236}">
                <a16:creationId xmlns:a16="http://schemas.microsoft.com/office/drawing/2014/main" id="{1CC466ED-4A68-42D9-85F5-E983F31D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57" name="Rectangle 217">
            <a:extLst>
              <a:ext uri="{FF2B5EF4-FFF2-40B4-BE49-F238E27FC236}">
                <a16:creationId xmlns:a16="http://schemas.microsoft.com/office/drawing/2014/main" id="{74C7987B-040A-4AD3-B139-4455F6E7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58" name="Rectangle 218">
            <a:extLst>
              <a:ext uri="{FF2B5EF4-FFF2-40B4-BE49-F238E27FC236}">
                <a16:creationId xmlns:a16="http://schemas.microsoft.com/office/drawing/2014/main" id="{29FA70B3-8C09-40F3-923E-1B06BF6A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59" name="Rectangle 219">
            <a:extLst>
              <a:ext uri="{FF2B5EF4-FFF2-40B4-BE49-F238E27FC236}">
                <a16:creationId xmlns:a16="http://schemas.microsoft.com/office/drawing/2014/main" id="{340079D3-EB02-4C1E-B8F8-0B5B9B487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60" name="Rectangle 220">
            <a:extLst>
              <a:ext uri="{FF2B5EF4-FFF2-40B4-BE49-F238E27FC236}">
                <a16:creationId xmlns:a16="http://schemas.microsoft.com/office/drawing/2014/main" id="{7C5B636E-68C7-4039-9CD1-515C7F56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61" name="Rectangle 221">
            <a:extLst>
              <a:ext uri="{FF2B5EF4-FFF2-40B4-BE49-F238E27FC236}">
                <a16:creationId xmlns:a16="http://schemas.microsoft.com/office/drawing/2014/main" id="{A729184B-8C34-433C-A7C7-FED0C312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62" name="Rectangle 222">
            <a:extLst>
              <a:ext uri="{FF2B5EF4-FFF2-40B4-BE49-F238E27FC236}">
                <a16:creationId xmlns:a16="http://schemas.microsoft.com/office/drawing/2014/main" id="{0984E141-1C1D-408B-9ED7-35E23F1A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63" name="Rectangle 223">
            <a:extLst>
              <a:ext uri="{FF2B5EF4-FFF2-40B4-BE49-F238E27FC236}">
                <a16:creationId xmlns:a16="http://schemas.microsoft.com/office/drawing/2014/main" id="{4E3DD60F-711B-4F9F-BAC2-63CA7912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64" name="Rectangle 224">
            <a:extLst>
              <a:ext uri="{FF2B5EF4-FFF2-40B4-BE49-F238E27FC236}">
                <a16:creationId xmlns:a16="http://schemas.microsoft.com/office/drawing/2014/main" id="{0B577338-F6F8-4FF4-9B2C-FC7966A3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65" name="Rectangle 225">
            <a:extLst>
              <a:ext uri="{FF2B5EF4-FFF2-40B4-BE49-F238E27FC236}">
                <a16:creationId xmlns:a16="http://schemas.microsoft.com/office/drawing/2014/main" id="{C671A12B-1E20-4FD3-8D82-2926E005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66" name="Rectangle 226">
            <a:extLst>
              <a:ext uri="{FF2B5EF4-FFF2-40B4-BE49-F238E27FC236}">
                <a16:creationId xmlns:a16="http://schemas.microsoft.com/office/drawing/2014/main" id="{3E5C371D-3487-43A1-A2AA-25724D4F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67" name="Rectangle 227">
            <a:extLst>
              <a:ext uri="{FF2B5EF4-FFF2-40B4-BE49-F238E27FC236}">
                <a16:creationId xmlns:a16="http://schemas.microsoft.com/office/drawing/2014/main" id="{ADBB140C-E46D-42CC-A2AD-83C5F70C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68" name="Rectangle 228">
            <a:extLst>
              <a:ext uri="{FF2B5EF4-FFF2-40B4-BE49-F238E27FC236}">
                <a16:creationId xmlns:a16="http://schemas.microsoft.com/office/drawing/2014/main" id="{384FDCB4-AEC6-4CEB-9C6C-39B115920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69" name="Rectangle 229">
            <a:extLst>
              <a:ext uri="{FF2B5EF4-FFF2-40B4-BE49-F238E27FC236}">
                <a16:creationId xmlns:a16="http://schemas.microsoft.com/office/drawing/2014/main" id="{087D7850-C96D-4618-8701-A37E06FF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70" name="Rectangle 230">
            <a:extLst>
              <a:ext uri="{FF2B5EF4-FFF2-40B4-BE49-F238E27FC236}">
                <a16:creationId xmlns:a16="http://schemas.microsoft.com/office/drawing/2014/main" id="{F1E86F51-A056-4AE2-9666-3EB10656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71" name="Rectangle 231">
            <a:extLst>
              <a:ext uri="{FF2B5EF4-FFF2-40B4-BE49-F238E27FC236}">
                <a16:creationId xmlns:a16="http://schemas.microsoft.com/office/drawing/2014/main" id="{C1112EB9-C513-4A3B-9913-56DD098A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72" name="Rectangle 232">
            <a:extLst>
              <a:ext uri="{FF2B5EF4-FFF2-40B4-BE49-F238E27FC236}">
                <a16:creationId xmlns:a16="http://schemas.microsoft.com/office/drawing/2014/main" id="{75B54392-8BB8-476B-97C3-ABCE2AA93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73" name="Rectangle 233">
            <a:extLst>
              <a:ext uri="{FF2B5EF4-FFF2-40B4-BE49-F238E27FC236}">
                <a16:creationId xmlns:a16="http://schemas.microsoft.com/office/drawing/2014/main" id="{7F7DA0EE-1251-48CD-92FE-0046BB0C0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74" name="Rectangle 234">
            <a:extLst>
              <a:ext uri="{FF2B5EF4-FFF2-40B4-BE49-F238E27FC236}">
                <a16:creationId xmlns:a16="http://schemas.microsoft.com/office/drawing/2014/main" id="{53FEB64B-E2B9-41A7-84F3-555C9E9C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75" name="Rectangle 235">
            <a:extLst>
              <a:ext uri="{FF2B5EF4-FFF2-40B4-BE49-F238E27FC236}">
                <a16:creationId xmlns:a16="http://schemas.microsoft.com/office/drawing/2014/main" id="{7FD1EF01-C991-411A-8672-3103A1D6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76" name="Rectangle 236">
            <a:extLst>
              <a:ext uri="{FF2B5EF4-FFF2-40B4-BE49-F238E27FC236}">
                <a16:creationId xmlns:a16="http://schemas.microsoft.com/office/drawing/2014/main" id="{D43490A7-0A32-4FCD-A6CB-01878371B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77" name="Rectangle 237">
            <a:extLst>
              <a:ext uri="{FF2B5EF4-FFF2-40B4-BE49-F238E27FC236}">
                <a16:creationId xmlns:a16="http://schemas.microsoft.com/office/drawing/2014/main" id="{27C44085-FD02-495D-BDC9-60845F26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78" name="Rectangle 238">
            <a:extLst>
              <a:ext uri="{FF2B5EF4-FFF2-40B4-BE49-F238E27FC236}">
                <a16:creationId xmlns:a16="http://schemas.microsoft.com/office/drawing/2014/main" id="{9C2C353C-7567-48F7-BCE9-229C8F34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79" name="Rectangle 239">
            <a:extLst>
              <a:ext uri="{FF2B5EF4-FFF2-40B4-BE49-F238E27FC236}">
                <a16:creationId xmlns:a16="http://schemas.microsoft.com/office/drawing/2014/main" id="{A7D6A5BC-EDE7-4614-8CF2-6B12A362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80" name="Rectangle 240">
            <a:extLst>
              <a:ext uri="{FF2B5EF4-FFF2-40B4-BE49-F238E27FC236}">
                <a16:creationId xmlns:a16="http://schemas.microsoft.com/office/drawing/2014/main" id="{8EB631FF-7A7D-4AA6-9F2A-82595F0C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81" name="Rectangle 241">
            <a:extLst>
              <a:ext uri="{FF2B5EF4-FFF2-40B4-BE49-F238E27FC236}">
                <a16:creationId xmlns:a16="http://schemas.microsoft.com/office/drawing/2014/main" id="{C15C0CB9-F3E5-4FE5-9871-1FF7EAAA8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82" name="Rectangle 242">
            <a:extLst>
              <a:ext uri="{FF2B5EF4-FFF2-40B4-BE49-F238E27FC236}">
                <a16:creationId xmlns:a16="http://schemas.microsoft.com/office/drawing/2014/main" id="{8C4E2DF6-1531-4991-8F99-A33924A4C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83" name="Rectangle 243">
            <a:extLst>
              <a:ext uri="{FF2B5EF4-FFF2-40B4-BE49-F238E27FC236}">
                <a16:creationId xmlns:a16="http://schemas.microsoft.com/office/drawing/2014/main" id="{405BD084-36C0-4CFB-B27C-291E707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84" name="Rectangle 244">
            <a:extLst>
              <a:ext uri="{FF2B5EF4-FFF2-40B4-BE49-F238E27FC236}">
                <a16:creationId xmlns:a16="http://schemas.microsoft.com/office/drawing/2014/main" id="{D994947E-C4F5-4975-8A5E-482CAA1AF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85" name="Rectangle 245">
            <a:extLst>
              <a:ext uri="{FF2B5EF4-FFF2-40B4-BE49-F238E27FC236}">
                <a16:creationId xmlns:a16="http://schemas.microsoft.com/office/drawing/2014/main" id="{FC54003E-DD82-4D91-96E1-8FA8F200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86" name="Rectangle 246">
            <a:extLst>
              <a:ext uri="{FF2B5EF4-FFF2-40B4-BE49-F238E27FC236}">
                <a16:creationId xmlns:a16="http://schemas.microsoft.com/office/drawing/2014/main" id="{253EED58-9B84-42D5-BF61-5AB17B12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87" name="Yıldız: 12 Nokta 186">
            <a:extLst>
              <a:ext uri="{FF2B5EF4-FFF2-40B4-BE49-F238E27FC236}">
                <a16:creationId xmlns:a16="http://schemas.microsoft.com/office/drawing/2014/main" id="{90C9A0FC-69E7-4FDF-BBA2-42F1C5F50AFD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17</a:t>
            </a:r>
          </a:p>
        </p:txBody>
      </p:sp>
      <p:pic>
        <p:nvPicPr>
          <p:cNvPr id="2097168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65" y="329108"/>
            <a:ext cx="3575269" cy="6199784"/>
          </a:xfrm>
          <a:prstGeom prst="rect">
            <a:avLst/>
          </a:prstGeom>
        </p:spPr>
      </p:pic>
      <p:sp>
        <p:nvSpPr>
          <p:cNvPr id="66" name="Rectangle 126">
            <a:extLst>
              <a:ext uri="{FF2B5EF4-FFF2-40B4-BE49-F238E27FC236}">
                <a16:creationId xmlns:a16="http://schemas.microsoft.com/office/drawing/2014/main" id="{A90BBC2C-5B7E-4A1E-A13E-CA596DC69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7" name="Rectangle 127">
            <a:extLst>
              <a:ext uri="{FF2B5EF4-FFF2-40B4-BE49-F238E27FC236}">
                <a16:creationId xmlns:a16="http://schemas.microsoft.com/office/drawing/2014/main" id="{DA33E609-F763-42F9-BAE5-8F707425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68" name="Rectangle 128">
            <a:extLst>
              <a:ext uri="{FF2B5EF4-FFF2-40B4-BE49-F238E27FC236}">
                <a16:creationId xmlns:a16="http://schemas.microsoft.com/office/drawing/2014/main" id="{BA27DC76-C332-45EC-8B05-F61532005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69" name="Rectangle 129">
            <a:extLst>
              <a:ext uri="{FF2B5EF4-FFF2-40B4-BE49-F238E27FC236}">
                <a16:creationId xmlns:a16="http://schemas.microsoft.com/office/drawing/2014/main" id="{51DC6914-1FD1-4CF3-B9BE-B1549710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70" name="Rectangle 130">
            <a:extLst>
              <a:ext uri="{FF2B5EF4-FFF2-40B4-BE49-F238E27FC236}">
                <a16:creationId xmlns:a16="http://schemas.microsoft.com/office/drawing/2014/main" id="{78B2F2C0-9829-4572-81E2-2274E09F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71" name="Rectangle 131">
            <a:extLst>
              <a:ext uri="{FF2B5EF4-FFF2-40B4-BE49-F238E27FC236}">
                <a16:creationId xmlns:a16="http://schemas.microsoft.com/office/drawing/2014/main" id="{771EE989-245F-4556-9D84-57C351C46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72" name="Rectangle 132">
            <a:extLst>
              <a:ext uri="{FF2B5EF4-FFF2-40B4-BE49-F238E27FC236}">
                <a16:creationId xmlns:a16="http://schemas.microsoft.com/office/drawing/2014/main" id="{97BD96B0-1B63-4F72-ADC7-F51045A35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73" name="Rectangle 133">
            <a:extLst>
              <a:ext uri="{FF2B5EF4-FFF2-40B4-BE49-F238E27FC236}">
                <a16:creationId xmlns:a16="http://schemas.microsoft.com/office/drawing/2014/main" id="{AF833B4D-5604-43B5-A4BA-B719EE331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74" name="Rectangle 134">
            <a:extLst>
              <a:ext uri="{FF2B5EF4-FFF2-40B4-BE49-F238E27FC236}">
                <a16:creationId xmlns:a16="http://schemas.microsoft.com/office/drawing/2014/main" id="{3FECC4CA-1070-4A3C-9559-46C62320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75" name="Rectangle 135">
            <a:extLst>
              <a:ext uri="{FF2B5EF4-FFF2-40B4-BE49-F238E27FC236}">
                <a16:creationId xmlns:a16="http://schemas.microsoft.com/office/drawing/2014/main" id="{E396C38D-CADE-491E-87C9-38FA6C7D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76" name="Rectangle 136">
            <a:extLst>
              <a:ext uri="{FF2B5EF4-FFF2-40B4-BE49-F238E27FC236}">
                <a16:creationId xmlns:a16="http://schemas.microsoft.com/office/drawing/2014/main" id="{8EAEC5E6-65FD-4F08-94CC-21E1FE7D9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77" name="Rectangle 137">
            <a:extLst>
              <a:ext uri="{FF2B5EF4-FFF2-40B4-BE49-F238E27FC236}">
                <a16:creationId xmlns:a16="http://schemas.microsoft.com/office/drawing/2014/main" id="{D9AE90FD-32E4-4B51-82AC-456723B46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78" name="Rectangle 138">
            <a:extLst>
              <a:ext uri="{FF2B5EF4-FFF2-40B4-BE49-F238E27FC236}">
                <a16:creationId xmlns:a16="http://schemas.microsoft.com/office/drawing/2014/main" id="{C1084B6A-F283-454F-9175-6039B10B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79" name="Rectangle 139">
            <a:extLst>
              <a:ext uri="{FF2B5EF4-FFF2-40B4-BE49-F238E27FC236}">
                <a16:creationId xmlns:a16="http://schemas.microsoft.com/office/drawing/2014/main" id="{94B5A0F1-D0AC-41C4-BDB1-AD0A6927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80" name="Rectangle 140">
            <a:extLst>
              <a:ext uri="{FF2B5EF4-FFF2-40B4-BE49-F238E27FC236}">
                <a16:creationId xmlns:a16="http://schemas.microsoft.com/office/drawing/2014/main" id="{D89F046F-A5DA-4714-B455-C31FE51E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81" name="Rectangle 141">
            <a:extLst>
              <a:ext uri="{FF2B5EF4-FFF2-40B4-BE49-F238E27FC236}">
                <a16:creationId xmlns:a16="http://schemas.microsoft.com/office/drawing/2014/main" id="{DC2ED0AB-3803-418D-BB53-8CEB36E3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82" name="Rectangle 142">
            <a:extLst>
              <a:ext uri="{FF2B5EF4-FFF2-40B4-BE49-F238E27FC236}">
                <a16:creationId xmlns:a16="http://schemas.microsoft.com/office/drawing/2014/main" id="{36C01681-12D4-4D1E-B2C5-C42A9E59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83" name="Rectangle 143">
            <a:extLst>
              <a:ext uri="{FF2B5EF4-FFF2-40B4-BE49-F238E27FC236}">
                <a16:creationId xmlns:a16="http://schemas.microsoft.com/office/drawing/2014/main" id="{4BFF4AF3-F741-462E-8904-4D44ECA8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84" name="Rectangle 144">
            <a:extLst>
              <a:ext uri="{FF2B5EF4-FFF2-40B4-BE49-F238E27FC236}">
                <a16:creationId xmlns:a16="http://schemas.microsoft.com/office/drawing/2014/main" id="{26CAF706-03FB-4EB7-A6D0-6F63A7D4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85" name="Rectangle 145">
            <a:extLst>
              <a:ext uri="{FF2B5EF4-FFF2-40B4-BE49-F238E27FC236}">
                <a16:creationId xmlns:a16="http://schemas.microsoft.com/office/drawing/2014/main" id="{7ECC7ED4-B046-413E-A72D-956F50CCE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86" name="Rectangle 146">
            <a:extLst>
              <a:ext uri="{FF2B5EF4-FFF2-40B4-BE49-F238E27FC236}">
                <a16:creationId xmlns:a16="http://schemas.microsoft.com/office/drawing/2014/main" id="{4445A33A-0C8E-4A57-ABDB-85BB074F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87" name="Rectangle 147">
            <a:extLst>
              <a:ext uri="{FF2B5EF4-FFF2-40B4-BE49-F238E27FC236}">
                <a16:creationId xmlns:a16="http://schemas.microsoft.com/office/drawing/2014/main" id="{8C056AAF-9F9B-4940-AC6D-84EFFFD7F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88" name="Rectangle 148">
            <a:extLst>
              <a:ext uri="{FF2B5EF4-FFF2-40B4-BE49-F238E27FC236}">
                <a16:creationId xmlns:a16="http://schemas.microsoft.com/office/drawing/2014/main" id="{F25B02B8-ED9F-4AFE-A567-5245ADB72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89" name="Rectangle 149">
            <a:extLst>
              <a:ext uri="{FF2B5EF4-FFF2-40B4-BE49-F238E27FC236}">
                <a16:creationId xmlns:a16="http://schemas.microsoft.com/office/drawing/2014/main" id="{22B208C5-0D01-4D64-B83D-8F37C4EA3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90" name="Rectangle 150">
            <a:extLst>
              <a:ext uri="{FF2B5EF4-FFF2-40B4-BE49-F238E27FC236}">
                <a16:creationId xmlns:a16="http://schemas.microsoft.com/office/drawing/2014/main" id="{F55D748E-8F86-4A5D-B832-B66BFA76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91" name="Rectangle 151">
            <a:extLst>
              <a:ext uri="{FF2B5EF4-FFF2-40B4-BE49-F238E27FC236}">
                <a16:creationId xmlns:a16="http://schemas.microsoft.com/office/drawing/2014/main" id="{B6A2DBAE-B28D-4E37-BB66-C6E0E6B2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92" name="Rectangle 152">
            <a:extLst>
              <a:ext uri="{FF2B5EF4-FFF2-40B4-BE49-F238E27FC236}">
                <a16:creationId xmlns:a16="http://schemas.microsoft.com/office/drawing/2014/main" id="{6D974D97-1864-435D-BD16-294F3EE8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93" name="Rectangle 153">
            <a:extLst>
              <a:ext uri="{FF2B5EF4-FFF2-40B4-BE49-F238E27FC236}">
                <a16:creationId xmlns:a16="http://schemas.microsoft.com/office/drawing/2014/main" id="{816BBD00-CD44-406E-A2D6-C93AC4DC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94" name="Rectangle 154">
            <a:extLst>
              <a:ext uri="{FF2B5EF4-FFF2-40B4-BE49-F238E27FC236}">
                <a16:creationId xmlns:a16="http://schemas.microsoft.com/office/drawing/2014/main" id="{D1B031F5-40A0-4472-9020-F9F45E03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95" name="Rectangle 155">
            <a:extLst>
              <a:ext uri="{FF2B5EF4-FFF2-40B4-BE49-F238E27FC236}">
                <a16:creationId xmlns:a16="http://schemas.microsoft.com/office/drawing/2014/main" id="{91A93B18-47CE-407E-A1CA-D5A71D1A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96" name="Rectangle 156">
            <a:extLst>
              <a:ext uri="{FF2B5EF4-FFF2-40B4-BE49-F238E27FC236}">
                <a16:creationId xmlns:a16="http://schemas.microsoft.com/office/drawing/2014/main" id="{4186EB56-34FD-45C7-91BA-639BD7E8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97" name="Rectangle 157">
            <a:extLst>
              <a:ext uri="{FF2B5EF4-FFF2-40B4-BE49-F238E27FC236}">
                <a16:creationId xmlns:a16="http://schemas.microsoft.com/office/drawing/2014/main" id="{346CA79D-3917-48BA-ADF0-8958518D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98" name="Rectangle 158">
            <a:extLst>
              <a:ext uri="{FF2B5EF4-FFF2-40B4-BE49-F238E27FC236}">
                <a16:creationId xmlns:a16="http://schemas.microsoft.com/office/drawing/2014/main" id="{2241030D-EF9C-479C-85E4-90CACE1E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99" name="Rectangle 159">
            <a:extLst>
              <a:ext uri="{FF2B5EF4-FFF2-40B4-BE49-F238E27FC236}">
                <a16:creationId xmlns:a16="http://schemas.microsoft.com/office/drawing/2014/main" id="{2FEDBAAB-486C-4F5C-9A9F-5670793F8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0" name="Rectangle 160">
            <a:extLst>
              <a:ext uri="{FF2B5EF4-FFF2-40B4-BE49-F238E27FC236}">
                <a16:creationId xmlns:a16="http://schemas.microsoft.com/office/drawing/2014/main" id="{36ADB1C1-3220-4DBC-B4D7-99543EAA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1" name="Rectangle 161">
            <a:extLst>
              <a:ext uri="{FF2B5EF4-FFF2-40B4-BE49-F238E27FC236}">
                <a16:creationId xmlns:a16="http://schemas.microsoft.com/office/drawing/2014/main" id="{4AD1FE09-17EF-4D2C-824A-4C3AC35F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2" name="Rectangle 162">
            <a:extLst>
              <a:ext uri="{FF2B5EF4-FFF2-40B4-BE49-F238E27FC236}">
                <a16:creationId xmlns:a16="http://schemas.microsoft.com/office/drawing/2014/main" id="{09BA729A-440D-4FB6-BD06-709E9661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3" name="Rectangle 163">
            <a:extLst>
              <a:ext uri="{FF2B5EF4-FFF2-40B4-BE49-F238E27FC236}">
                <a16:creationId xmlns:a16="http://schemas.microsoft.com/office/drawing/2014/main" id="{329A74D2-E802-4DFC-8701-A10E1E734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4" name="Rectangle 164">
            <a:extLst>
              <a:ext uri="{FF2B5EF4-FFF2-40B4-BE49-F238E27FC236}">
                <a16:creationId xmlns:a16="http://schemas.microsoft.com/office/drawing/2014/main" id="{83746238-45D4-4871-88A5-2D657F28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5" name="Rectangle 165">
            <a:extLst>
              <a:ext uri="{FF2B5EF4-FFF2-40B4-BE49-F238E27FC236}">
                <a16:creationId xmlns:a16="http://schemas.microsoft.com/office/drawing/2014/main" id="{FE5A9636-D222-45DE-8A2D-934552271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6" name="Rectangle 166">
            <a:extLst>
              <a:ext uri="{FF2B5EF4-FFF2-40B4-BE49-F238E27FC236}">
                <a16:creationId xmlns:a16="http://schemas.microsoft.com/office/drawing/2014/main" id="{25DE88CB-0164-4C53-8BBB-EF6598059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7" name="Rectangle 167">
            <a:extLst>
              <a:ext uri="{FF2B5EF4-FFF2-40B4-BE49-F238E27FC236}">
                <a16:creationId xmlns:a16="http://schemas.microsoft.com/office/drawing/2014/main" id="{3C7A83BE-38EB-4524-A8B4-25FE6A042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8" name="Rectangle 168">
            <a:extLst>
              <a:ext uri="{FF2B5EF4-FFF2-40B4-BE49-F238E27FC236}">
                <a16:creationId xmlns:a16="http://schemas.microsoft.com/office/drawing/2014/main" id="{A61B6798-1A8D-4FA6-9FDD-F6356FF2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9" name="Rectangle 169">
            <a:extLst>
              <a:ext uri="{FF2B5EF4-FFF2-40B4-BE49-F238E27FC236}">
                <a16:creationId xmlns:a16="http://schemas.microsoft.com/office/drawing/2014/main" id="{62EA9246-7498-42EA-B1B4-9BF7A0A6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10" name="Rectangle 170">
            <a:extLst>
              <a:ext uri="{FF2B5EF4-FFF2-40B4-BE49-F238E27FC236}">
                <a16:creationId xmlns:a16="http://schemas.microsoft.com/office/drawing/2014/main" id="{E4C73855-9948-4B52-B17B-19184D7C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11" name="Rectangle 171">
            <a:extLst>
              <a:ext uri="{FF2B5EF4-FFF2-40B4-BE49-F238E27FC236}">
                <a16:creationId xmlns:a16="http://schemas.microsoft.com/office/drawing/2014/main" id="{02F28DB8-CCAF-4974-ACFD-0954EB81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12" name="Rectangle 172">
            <a:extLst>
              <a:ext uri="{FF2B5EF4-FFF2-40B4-BE49-F238E27FC236}">
                <a16:creationId xmlns:a16="http://schemas.microsoft.com/office/drawing/2014/main" id="{5BBEA16B-A2D3-4870-927D-EBE8CBB1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13" name="Rectangle 173">
            <a:extLst>
              <a:ext uri="{FF2B5EF4-FFF2-40B4-BE49-F238E27FC236}">
                <a16:creationId xmlns:a16="http://schemas.microsoft.com/office/drawing/2014/main" id="{78A10FCE-6B5C-4E31-865F-F7562D2A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14" name="Rectangle 174">
            <a:extLst>
              <a:ext uri="{FF2B5EF4-FFF2-40B4-BE49-F238E27FC236}">
                <a16:creationId xmlns:a16="http://schemas.microsoft.com/office/drawing/2014/main" id="{710FBE08-0754-48DB-8F5B-0C2B713D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15" name="Rectangle 175">
            <a:extLst>
              <a:ext uri="{FF2B5EF4-FFF2-40B4-BE49-F238E27FC236}">
                <a16:creationId xmlns:a16="http://schemas.microsoft.com/office/drawing/2014/main" id="{DD4BC8FA-6789-43CC-9404-31A18E67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16" name="Rectangle 176">
            <a:extLst>
              <a:ext uri="{FF2B5EF4-FFF2-40B4-BE49-F238E27FC236}">
                <a16:creationId xmlns:a16="http://schemas.microsoft.com/office/drawing/2014/main" id="{C5FF7A79-A648-40B0-80F5-01777BBDA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17" name="Rectangle 177">
            <a:extLst>
              <a:ext uri="{FF2B5EF4-FFF2-40B4-BE49-F238E27FC236}">
                <a16:creationId xmlns:a16="http://schemas.microsoft.com/office/drawing/2014/main" id="{41EBBEE9-FF4B-439F-B7AA-CFF44835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18" name="Rectangle 178">
            <a:extLst>
              <a:ext uri="{FF2B5EF4-FFF2-40B4-BE49-F238E27FC236}">
                <a16:creationId xmlns:a16="http://schemas.microsoft.com/office/drawing/2014/main" id="{285557F4-0BA9-4805-82B6-83E2A54C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19" name="Rectangle 179">
            <a:extLst>
              <a:ext uri="{FF2B5EF4-FFF2-40B4-BE49-F238E27FC236}">
                <a16:creationId xmlns:a16="http://schemas.microsoft.com/office/drawing/2014/main" id="{86A8AD5C-758E-4249-AD8D-CE0F2CFB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20" name="Rectangle 180">
            <a:extLst>
              <a:ext uri="{FF2B5EF4-FFF2-40B4-BE49-F238E27FC236}">
                <a16:creationId xmlns:a16="http://schemas.microsoft.com/office/drawing/2014/main" id="{FF47E1DE-779E-46C3-BB47-1ABD508AB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21" name="Rectangle 181">
            <a:extLst>
              <a:ext uri="{FF2B5EF4-FFF2-40B4-BE49-F238E27FC236}">
                <a16:creationId xmlns:a16="http://schemas.microsoft.com/office/drawing/2014/main" id="{B41CDEB0-B29B-4DBB-A371-AA13432E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22" name="Rectangle 182">
            <a:extLst>
              <a:ext uri="{FF2B5EF4-FFF2-40B4-BE49-F238E27FC236}">
                <a16:creationId xmlns:a16="http://schemas.microsoft.com/office/drawing/2014/main" id="{532E89C3-1BDF-47A3-840C-C6D718E8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23" name="Rectangle 183">
            <a:extLst>
              <a:ext uri="{FF2B5EF4-FFF2-40B4-BE49-F238E27FC236}">
                <a16:creationId xmlns:a16="http://schemas.microsoft.com/office/drawing/2014/main" id="{2E705C9D-FA12-4157-B3E2-31F8B565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24" name="Rectangle 184">
            <a:extLst>
              <a:ext uri="{FF2B5EF4-FFF2-40B4-BE49-F238E27FC236}">
                <a16:creationId xmlns:a16="http://schemas.microsoft.com/office/drawing/2014/main" id="{4687A7BA-7CFD-4939-AFF8-3ED90E2D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25" name="Rectangle 185">
            <a:extLst>
              <a:ext uri="{FF2B5EF4-FFF2-40B4-BE49-F238E27FC236}">
                <a16:creationId xmlns:a16="http://schemas.microsoft.com/office/drawing/2014/main" id="{FD29A61E-06CE-4AAC-9BDB-EA8E0EC5E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26" name="Rectangle 186">
            <a:extLst>
              <a:ext uri="{FF2B5EF4-FFF2-40B4-BE49-F238E27FC236}">
                <a16:creationId xmlns:a16="http://schemas.microsoft.com/office/drawing/2014/main" id="{04A62DA0-1A42-4BA1-8A2A-2D60DAC9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27" name="Rectangle 187">
            <a:extLst>
              <a:ext uri="{FF2B5EF4-FFF2-40B4-BE49-F238E27FC236}">
                <a16:creationId xmlns:a16="http://schemas.microsoft.com/office/drawing/2014/main" id="{BDCDC764-3F5B-41B8-B692-C0B826A93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28" name="Rectangle 188">
            <a:extLst>
              <a:ext uri="{FF2B5EF4-FFF2-40B4-BE49-F238E27FC236}">
                <a16:creationId xmlns:a16="http://schemas.microsoft.com/office/drawing/2014/main" id="{8536A8DA-55FE-4E9E-9F58-A56F53A5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29" name="Rectangle 189">
            <a:extLst>
              <a:ext uri="{FF2B5EF4-FFF2-40B4-BE49-F238E27FC236}">
                <a16:creationId xmlns:a16="http://schemas.microsoft.com/office/drawing/2014/main" id="{0D0E203D-0FDA-405E-B29B-47820585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30" name="Rectangle 190">
            <a:extLst>
              <a:ext uri="{FF2B5EF4-FFF2-40B4-BE49-F238E27FC236}">
                <a16:creationId xmlns:a16="http://schemas.microsoft.com/office/drawing/2014/main" id="{15E4E452-1BB8-4B2D-9D4F-5F7B1995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31" name="Rectangle 191">
            <a:extLst>
              <a:ext uri="{FF2B5EF4-FFF2-40B4-BE49-F238E27FC236}">
                <a16:creationId xmlns:a16="http://schemas.microsoft.com/office/drawing/2014/main" id="{CEB979EE-6852-4879-9676-8388C643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32" name="Rectangle 192">
            <a:extLst>
              <a:ext uri="{FF2B5EF4-FFF2-40B4-BE49-F238E27FC236}">
                <a16:creationId xmlns:a16="http://schemas.microsoft.com/office/drawing/2014/main" id="{280DF43D-D4A8-46AB-AD83-ACA460CC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33" name="Rectangle 193">
            <a:extLst>
              <a:ext uri="{FF2B5EF4-FFF2-40B4-BE49-F238E27FC236}">
                <a16:creationId xmlns:a16="http://schemas.microsoft.com/office/drawing/2014/main" id="{4487F91B-828E-4208-A04F-DA3A8617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34" name="Rectangle 194">
            <a:extLst>
              <a:ext uri="{FF2B5EF4-FFF2-40B4-BE49-F238E27FC236}">
                <a16:creationId xmlns:a16="http://schemas.microsoft.com/office/drawing/2014/main" id="{73FEC35C-BA8A-4B3E-BE51-6D304A80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35" name="Rectangle 195">
            <a:extLst>
              <a:ext uri="{FF2B5EF4-FFF2-40B4-BE49-F238E27FC236}">
                <a16:creationId xmlns:a16="http://schemas.microsoft.com/office/drawing/2014/main" id="{9C185843-40CC-4228-8231-44357AC9B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36" name="Rectangle 196">
            <a:extLst>
              <a:ext uri="{FF2B5EF4-FFF2-40B4-BE49-F238E27FC236}">
                <a16:creationId xmlns:a16="http://schemas.microsoft.com/office/drawing/2014/main" id="{5EBADECD-3491-4151-8D0C-7AB3D55F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37" name="Rectangle 197">
            <a:extLst>
              <a:ext uri="{FF2B5EF4-FFF2-40B4-BE49-F238E27FC236}">
                <a16:creationId xmlns:a16="http://schemas.microsoft.com/office/drawing/2014/main" id="{3E911825-3E02-4EB8-BEA0-22BE5428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38" name="Rectangle 198">
            <a:extLst>
              <a:ext uri="{FF2B5EF4-FFF2-40B4-BE49-F238E27FC236}">
                <a16:creationId xmlns:a16="http://schemas.microsoft.com/office/drawing/2014/main" id="{5F0134FA-EC1A-43A5-927A-12DA590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39" name="Rectangle 199">
            <a:extLst>
              <a:ext uri="{FF2B5EF4-FFF2-40B4-BE49-F238E27FC236}">
                <a16:creationId xmlns:a16="http://schemas.microsoft.com/office/drawing/2014/main" id="{7F66298F-60BF-4782-BCF1-B4864B24C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40" name="Rectangle 200">
            <a:extLst>
              <a:ext uri="{FF2B5EF4-FFF2-40B4-BE49-F238E27FC236}">
                <a16:creationId xmlns:a16="http://schemas.microsoft.com/office/drawing/2014/main" id="{20A8D72E-147B-4D4B-A3F0-7F430DEF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41" name="Rectangle 201">
            <a:extLst>
              <a:ext uri="{FF2B5EF4-FFF2-40B4-BE49-F238E27FC236}">
                <a16:creationId xmlns:a16="http://schemas.microsoft.com/office/drawing/2014/main" id="{422CF980-5A7D-4A4E-9B9D-8F96B0FF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42" name="Rectangle 202">
            <a:extLst>
              <a:ext uri="{FF2B5EF4-FFF2-40B4-BE49-F238E27FC236}">
                <a16:creationId xmlns:a16="http://schemas.microsoft.com/office/drawing/2014/main" id="{ECFFD9FC-09DA-4E0F-A6F8-BE8B8E30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43" name="Rectangle 203">
            <a:extLst>
              <a:ext uri="{FF2B5EF4-FFF2-40B4-BE49-F238E27FC236}">
                <a16:creationId xmlns:a16="http://schemas.microsoft.com/office/drawing/2014/main" id="{2D293185-61DA-44C5-9C00-DA4E3155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44" name="Rectangle 204">
            <a:extLst>
              <a:ext uri="{FF2B5EF4-FFF2-40B4-BE49-F238E27FC236}">
                <a16:creationId xmlns:a16="http://schemas.microsoft.com/office/drawing/2014/main" id="{0D586256-F927-422C-B5E2-A81C2269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45" name="Rectangle 205">
            <a:extLst>
              <a:ext uri="{FF2B5EF4-FFF2-40B4-BE49-F238E27FC236}">
                <a16:creationId xmlns:a16="http://schemas.microsoft.com/office/drawing/2014/main" id="{F94BA6FB-5B2C-476E-BCF8-06685807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46" name="Rectangle 206">
            <a:extLst>
              <a:ext uri="{FF2B5EF4-FFF2-40B4-BE49-F238E27FC236}">
                <a16:creationId xmlns:a16="http://schemas.microsoft.com/office/drawing/2014/main" id="{B3769B16-03AC-46BA-888A-877D10FC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47" name="Rectangle 207">
            <a:extLst>
              <a:ext uri="{FF2B5EF4-FFF2-40B4-BE49-F238E27FC236}">
                <a16:creationId xmlns:a16="http://schemas.microsoft.com/office/drawing/2014/main" id="{4A29CAE9-E9DB-4248-84B4-C20E38210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48" name="Rectangle 208">
            <a:extLst>
              <a:ext uri="{FF2B5EF4-FFF2-40B4-BE49-F238E27FC236}">
                <a16:creationId xmlns:a16="http://schemas.microsoft.com/office/drawing/2014/main" id="{2CAF37F7-3B40-45EE-89B1-7AF437AF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49" name="Rectangle 209">
            <a:extLst>
              <a:ext uri="{FF2B5EF4-FFF2-40B4-BE49-F238E27FC236}">
                <a16:creationId xmlns:a16="http://schemas.microsoft.com/office/drawing/2014/main" id="{090BEC7A-ECB3-45FD-ACBE-8385A8A5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50" name="Rectangle 210">
            <a:extLst>
              <a:ext uri="{FF2B5EF4-FFF2-40B4-BE49-F238E27FC236}">
                <a16:creationId xmlns:a16="http://schemas.microsoft.com/office/drawing/2014/main" id="{954FD2AC-760C-4430-B1E6-C29F77E68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51" name="Rectangle 211">
            <a:extLst>
              <a:ext uri="{FF2B5EF4-FFF2-40B4-BE49-F238E27FC236}">
                <a16:creationId xmlns:a16="http://schemas.microsoft.com/office/drawing/2014/main" id="{66C6FB40-5EC1-4B46-BD3B-B09C81FC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52" name="Rectangle 212">
            <a:extLst>
              <a:ext uri="{FF2B5EF4-FFF2-40B4-BE49-F238E27FC236}">
                <a16:creationId xmlns:a16="http://schemas.microsoft.com/office/drawing/2014/main" id="{1497F28B-EEB4-4996-BD2B-B42F5D880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53" name="Rectangle 213">
            <a:extLst>
              <a:ext uri="{FF2B5EF4-FFF2-40B4-BE49-F238E27FC236}">
                <a16:creationId xmlns:a16="http://schemas.microsoft.com/office/drawing/2014/main" id="{15869B46-1BF1-43D5-AE7B-82DB4957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54" name="Rectangle 214">
            <a:extLst>
              <a:ext uri="{FF2B5EF4-FFF2-40B4-BE49-F238E27FC236}">
                <a16:creationId xmlns:a16="http://schemas.microsoft.com/office/drawing/2014/main" id="{21008C64-D972-499A-BBB6-53FC91C8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55" name="Rectangle 215">
            <a:extLst>
              <a:ext uri="{FF2B5EF4-FFF2-40B4-BE49-F238E27FC236}">
                <a16:creationId xmlns:a16="http://schemas.microsoft.com/office/drawing/2014/main" id="{99875083-1164-43BC-8726-6B69D37B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56" name="Rectangle 216">
            <a:extLst>
              <a:ext uri="{FF2B5EF4-FFF2-40B4-BE49-F238E27FC236}">
                <a16:creationId xmlns:a16="http://schemas.microsoft.com/office/drawing/2014/main" id="{4B9D5349-B88B-4552-BB6F-28A6E82A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57" name="Rectangle 217">
            <a:extLst>
              <a:ext uri="{FF2B5EF4-FFF2-40B4-BE49-F238E27FC236}">
                <a16:creationId xmlns:a16="http://schemas.microsoft.com/office/drawing/2014/main" id="{0A318FC7-9BA6-4017-A5EA-50D4E22C3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58" name="Rectangle 218">
            <a:extLst>
              <a:ext uri="{FF2B5EF4-FFF2-40B4-BE49-F238E27FC236}">
                <a16:creationId xmlns:a16="http://schemas.microsoft.com/office/drawing/2014/main" id="{C1E7469D-AC0C-438F-B0F5-8B7AE67E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59" name="Rectangle 219">
            <a:extLst>
              <a:ext uri="{FF2B5EF4-FFF2-40B4-BE49-F238E27FC236}">
                <a16:creationId xmlns:a16="http://schemas.microsoft.com/office/drawing/2014/main" id="{A7827E47-D3A4-476D-A3A2-71C2B477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60" name="Rectangle 220">
            <a:extLst>
              <a:ext uri="{FF2B5EF4-FFF2-40B4-BE49-F238E27FC236}">
                <a16:creationId xmlns:a16="http://schemas.microsoft.com/office/drawing/2014/main" id="{821331C4-5410-426C-A800-8FB45788C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61" name="Rectangle 221">
            <a:extLst>
              <a:ext uri="{FF2B5EF4-FFF2-40B4-BE49-F238E27FC236}">
                <a16:creationId xmlns:a16="http://schemas.microsoft.com/office/drawing/2014/main" id="{0E79DD8E-1201-4F94-B674-6DFC339F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62" name="Rectangle 222">
            <a:extLst>
              <a:ext uri="{FF2B5EF4-FFF2-40B4-BE49-F238E27FC236}">
                <a16:creationId xmlns:a16="http://schemas.microsoft.com/office/drawing/2014/main" id="{3698E543-13FC-40D1-9668-B10355FC6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63" name="Rectangle 223">
            <a:extLst>
              <a:ext uri="{FF2B5EF4-FFF2-40B4-BE49-F238E27FC236}">
                <a16:creationId xmlns:a16="http://schemas.microsoft.com/office/drawing/2014/main" id="{BB62ED89-7E9E-48B4-9E5E-7B84B555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64" name="Rectangle 224">
            <a:extLst>
              <a:ext uri="{FF2B5EF4-FFF2-40B4-BE49-F238E27FC236}">
                <a16:creationId xmlns:a16="http://schemas.microsoft.com/office/drawing/2014/main" id="{FA34D282-37E3-4DAF-903A-DB923E7B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65" name="Rectangle 225">
            <a:extLst>
              <a:ext uri="{FF2B5EF4-FFF2-40B4-BE49-F238E27FC236}">
                <a16:creationId xmlns:a16="http://schemas.microsoft.com/office/drawing/2014/main" id="{40F33466-7474-4D17-A069-91C16D010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66" name="Rectangle 226">
            <a:extLst>
              <a:ext uri="{FF2B5EF4-FFF2-40B4-BE49-F238E27FC236}">
                <a16:creationId xmlns:a16="http://schemas.microsoft.com/office/drawing/2014/main" id="{07F48D9E-7B64-44F6-8B47-141DAE623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67" name="Rectangle 227">
            <a:extLst>
              <a:ext uri="{FF2B5EF4-FFF2-40B4-BE49-F238E27FC236}">
                <a16:creationId xmlns:a16="http://schemas.microsoft.com/office/drawing/2014/main" id="{B27CAFA8-BD47-4512-86E4-42A9DEBE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68" name="Rectangle 228">
            <a:extLst>
              <a:ext uri="{FF2B5EF4-FFF2-40B4-BE49-F238E27FC236}">
                <a16:creationId xmlns:a16="http://schemas.microsoft.com/office/drawing/2014/main" id="{14DA6FD4-7225-4426-8C0B-4E350A7F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69" name="Rectangle 229">
            <a:extLst>
              <a:ext uri="{FF2B5EF4-FFF2-40B4-BE49-F238E27FC236}">
                <a16:creationId xmlns:a16="http://schemas.microsoft.com/office/drawing/2014/main" id="{3BE59A77-FDC2-4106-942A-D9E5320FA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70" name="Rectangle 230">
            <a:extLst>
              <a:ext uri="{FF2B5EF4-FFF2-40B4-BE49-F238E27FC236}">
                <a16:creationId xmlns:a16="http://schemas.microsoft.com/office/drawing/2014/main" id="{DF9932D2-543E-455E-96C0-87F80689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71" name="Rectangle 231">
            <a:extLst>
              <a:ext uri="{FF2B5EF4-FFF2-40B4-BE49-F238E27FC236}">
                <a16:creationId xmlns:a16="http://schemas.microsoft.com/office/drawing/2014/main" id="{F2CBAB9A-365B-4711-8F7F-84653827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72" name="Rectangle 232">
            <a:extLst>
              <a:ext uri="{FF2B5EF4-FFF2-40B4-BE49-F238E27FC236}">
                <a16:creationId xmlns:a16="http://schemas.microsoft.com/office/drawing/2014/main" id="{29008534-439B-4B87-865B-441FBCAB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73" name="Rectangle 233">
            <a:extLst>
              <a:ext uri="{FF2B5EF4-FFF2-40B4-BE49-F238E27FC236}">
                <a16:creationId xmlns:a16="http://schemas.microsoft.com/office/drawing/2014/main" id="{11BD9052-4193-4C45-A1C5-8A9BB0E7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74" name="Rectangle 234">
            <a:extLst>
              <a:ext uri="{FF2B5EF4-FFF2-40B4-BE49-F238E27FC236}">
                <a16:creationId xmlns:a16="http://schemas.microsoft.com/office/drawing/2014/main" id="{A6B2B7B4-0FD4-4495-AE06-055249E9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75" name="Rectangle 235">
            <a:extLst>
              <a:ext uri="{FF2B5EF4-FFF2-40B4-BE49-F238E27FC236}">
                <a16:creationId xmlns:a16="http://schemas.microsoft.com/office/drawing/2014/main" id="{41C00FB0-14AA-4F5F-8D02-B326C5A5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76" name="Rectangle 236">
            <a:extLst>
              <a:ext uri="{FF2B5EF4-FFF2-40B4-BE49-F238E27FC236}">
                <a16:creationId xmlns:a16="http://schemas.microsoft.com/office/drawing/2014/main" id="{430E7522-C000-4835-B302-960172F6A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77" name="Rectangle 237">
            <a:extLst>
              <a:ext uri="{FF2B5EF4-FFF2-40B4-BE49-F238E27FC236}">
                <a16:creationId xmlns:a16="http://schemas.microsoft.com/office/drawing/2014/main" id="{779C6A40-9E70-4F56-9A1F-DB6E2701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78" name="Rectangle 238">
            <a:extLst>
              <a:ext uri="{FF2B5EF4-FFF2-40B4-BE49-F238E27FC236}">
                <a16:creationId xmlns:a16="http://schemas.microsoft.com/office/drawing/2014/main" id="{02B84335-5377-4156-88F8-B7BDFFF4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79" name="Rectangle 239">
            <a:extLst>
              <a:ext uri="{FF2B5EF4-FFF2-40B4-BE49-F238E27FC236}">
                <a16:creationId xmlns:a16="http://schemas.microsoft.com/office/drawing/2014/main" id="{1EE94C9D-BC52-4533-BA41-F73AC946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80" name="Rectangle 240">
            <a:extLst>
              <a:ext uri="{FF2B5EF4-FFF2-40B4-BE49-F238E27FC236}">
                <a16:creationId xmlns:a16="http://schemas.microsoft.com/office/drawing/2014/main" id="{C0BACCDD-2854-496E-BF8D-CE0D644A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81" name="Rectangle 241">
            <a:extLst>
              <a:ext uri="{FF2B5EF4-FFF2-40B4-BE49-F238E27FC236}">
                <a16:creationId xmlns:a16="http://schemas.microsoft.com/office/drawing/2014/main" id="{58024E68-539B-4444-8362-5409CEEC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82" name="Rectangle 242">
            <a:extLst>
              <a:ext uri="{FF2B5EF4-FFF2-40B4-BE49-F238E27FC236}">
                <a16:creationId xmlns:a16="http://schemas.microsoft.com/office/drawing/2014/main" id="{773F163F-5540-40E7-A251-D5F8C69E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83" name="Rectangle 243">
            <a:extLst>
              <a:ext uri="{FF2B5EF4-FFF2-40B4-BE49-F238E27FC236}">
                <a16:creationId xmlns:a16="http://schemas.microsoft.com/office/drawing/2014/main" id="{34D768E0-3BC2-438E-ADB8-AA9943797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84" name="Rectangle 244">
            <a:extLst>
              <a:ext uri="{FF2B5EF4-FFF2-40B4-BE49-F238E27FC236}">
                <a16:creationId xmlns:a16="http://schemas.microsoft.com/office/drawing/2014/main" id="{F2462D2C-B359-4D7A-B416-D25F6D83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85" name="Rectangle 245">
            <a:extLst>
              <a:ext uri="{FF2B5EF4-FFF2-40B4-BE49-F238E27FC236}">
                <a16:creationId xmlns:a16="http://schemas.microsoft.com/office/drawing/2014/main" id="{E329048D-0240-40BF-B128-91056AE61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86" name="Rectangle 246">
            <a:extLst>
              <a:ext uri="{FF2B5EF4-FFF2-40B4-BE49-F238E27FC236}">
                <a16:creationId xmlns:a16="http://schemas.microsoft.com/office/drawing/2014/main" id="{C5D06E4A-F6CE-4A82-8751-A64520E4E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87" name="Yıldız: 12 Nokta 186">
            <a:extLst>
              <a:ext uri="{FF2B5EF4-FFF2-40B4-BE49-F238E27FC236}">
                <a16:creationId xmlns:a16="http://schemas.microsoft.com/office/drawing/2014/main" id="{31DC9F6B-FAAC-4D10-8124-ED9ED3A78405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18</a:t>
            </a:r>
          </a:p>
        </p:txBody>
      </p:sp>
      <p:pic>
        <p:nvPicPr>
          <p:cNvPr id="2097169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18" y="691290"/>
            <a:ext cx="6234576" cy="4577610"/>
          </a:xfrm>
          <a:prstGeom prst="rect">
            <a:avLst/>
          </a:prstGeom>
        </p:spPr>
      </p:pic>
      <p:sp>
        <p:nvSpPr>
          <p:cNvPr id="5" name="Rectangle 126">
            <a:extLst>
              <a:ext uri="{FF2B5EF4-FFF2-40B4-BE49-F238E27FC236}">
                <a16:creationId xmlns:a16="http://schemas.microsoft.com/office/drawing/2014/main" id="{8A414F45-AFA7-4390-BFA4-B7C6AC15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C339230C-EB0E-4135-8F6F-4A76053E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3074FDCC-52C5-40F1-B5D9-EBC88A0D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3FCF3D8B-A7D8-4DFC-90B3-3276BD9D2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26334CE2-D96F-4174-8671-62F4D2C88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4DB34A43-078B-4FFB-9EDC-B7C1F3C8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6F99ED58-0F52-483D-A565-2D0BB96AA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01846CAA-D181-4215-B1EA-C6C58249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701B3CF9-BC10-4110-8A44-F01E4CD79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C7F10351-E28D-4B03-BFB1-49B6DF6D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4672F818-E125-4CE0-B2A8-EB122E50A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C6DE653B-EB7D-46B0-810F-AA6E1022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84AC2B46-422A-4F39-BEF2-8C70F475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3BF24BCB-53BA-4645-B900-BCF7D83A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C15A8061-3460-4B88-A468-B20A5F9C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E394DC7A-011A-4E13-87A4-8AE77378B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57F80569-5069-4D2D-8381-7338E0A96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32769053-2DDC-4F05-A881-45E313506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37F762E0-B658-4AF5-A215-1E415A8C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D3877C0D-F479-478F-84B4-3C9C46871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68C5FF44-F507-418D-AA5A-278EAF3D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D1B6988E-0A78-4728-AC7B-354C02D2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4B1E9B9E-A334-49C8-9587-538318FE0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A0FD8814-4C4C-4E92-AC35-59FE90DA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2A35956F-F686-4328-9917-B2D626AF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DD8B0407-CD51-4664-BBD5-4AD7A4DD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7ED3738F-DF54-44B5-AA65-A321F91C2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9AC3727B-0BAB-40DC-8045-338B1E73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062837D4-82BF-4CE6-857B-4A127EBF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8F280AE9-528A-4580-94FF-25FF3B1EC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ED9096B7-5F58-4D75-A576-F95E75D2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6E0C5D6C-3855-40D2-98F5-20CCA261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CD5BE372-1067-4BA4-81E6-A75D5E8B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4EA432D0-1FE7-4727-BA5D-7FEDF56DB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9B5D643B-BA70-43F9-8771-79B710EE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EB71E240-8C5F-4A73-BCCF-A4486FAC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457729DF-F240-4CB6-BB6F-83D92FA37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7B969FD2-D8B8-4F21-BF61-56157D7D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24B527BD-288F-4FD5-AB59-1EBFD2BFB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2EDF1FBF-5E72-48B1-834F-90B7111B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76A6DCCE-9062-4795-B2AE-F0CB1896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5CBE5D14-D7BB-4685-914E-73264531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A3C783B4-60B1-4BCE-8A87-891BDB3E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7C950E29-66CF-4D79-BC57-CF9F144A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95767F24-3532-4CEB-B06E-CF99B3714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0550425D-BD19-4F09-A6F8-58ECFF0D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9F54120D-6173-4F13-B7BF-D00BF697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44B7731D-8D73-4B9A-A707-1288D2CA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51318CF7-85C2-42B9-882E-3CE71A5C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4D7E6CAC-035A-426D-B630-F25B9EB8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E13EFA19-5452-4298-A1B0-1DABAFC46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AA0CE1D2-E612-405D-9D63-740B90BE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58B43C30-C506-46B3-A31B-3D6A162E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C53B6CAF-9CD0-4191-8399-F7C4213F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3EDD1398-E1BD-49C0-AA5E-D343931F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9855CE0C-0909-456F-9258-719F1B72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BBE00BBA-5307-4731-9B8D-CDD4B84C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4E706E02-9F9D-470E-90D8-520248A77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02AAAD68-81AD-4199-8B82-5B20B7FF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9564B663-FB73-437F-A9BB-C0211C02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022171E6-6087-4037-87B4-3ABF49D4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3BF6B1BC-32A7-4DDF-BF2A-F0DAF042A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D275DCBA-9ACD-4B27-8BBB-6E1B754F7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E06A8DBD-5A61-4527-842F-C0E8F027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452DC09C-EB31-4762-8C02-3F647396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D85BDEE7-97A2-4268-83AA-43B84F57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BB4FC748-E78D-4004-B966-812CCE3D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684F4D36-CF9D-4E31-81D0-FBF2FEEA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B24D00BB-03F8-4CF5-B1FA-5415F05D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516D5323-7F49-49A1-8562-D605FBBE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D8B7F72C-C6F4-491B-A3FB-8368271C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8D470C26-95FC-445B-B3DD-1401A619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F8D892F0-4564-4CBA-890B-BC33F0C2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08C79631-49E3-4C03-890B-BEA303D0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B0BE428C-7F8E-42C0-8A2C-5930C033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0145523D-DC0D-417E-8AE1-1850C59B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22C3E0A9-DA99-45C3-BEBB-B12E5E2E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E839ADE3-BEAC-4DB1-B405-090E5124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41346874-A4CA-47D9-8666-FE428039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95795164-B9E2-450A-9A2D-4FCEC602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AF18CED0-C21C-46EB-BCA0-9F746A46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4EFCA2E8-C392-44DA-B566-F9DC2B23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5A1AA154-DFFE-4B32-BC24-2F311BEB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35ED48EA-B12D-43FD-9097-8DD19F53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B93822A0-20FC-4DA1-B417-6B4B92EC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3AB7EE29-4B64-4247-AA29-F6C13EDB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20696CA7-E960-4ABB-826C-D220A56B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4D3C8906-6CAF-4B7C-97CB-D71CB5CE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C45BBAB3-2743-42EC-8CD7-FF16717D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3769CFCB-4181-4D59-AB43-121766D0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F6DB889E-129A-40B1-ACB0-8A653A60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7978730B-AAB0-4D2B-9F1B-01AC8728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05D6B5D0-F914-4C9D-A583-9EC473FEC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4992AC12-8D82-44F8-A120-6167DABC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591ABB06-5126-4501-969C-A1780ED1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53A35568-D8E2-46E3-BCB9-6184524E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F592F9AB-0C59-4519-B093-E00503C3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32411550-9D27-4760-A053-D9F3269A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9423C2D5-824C-4309-9ED2-763F18D5F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3EAB63C1-3950-4640-9A8E-5E927EE3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1A6F373C-1C37-4D8C-A17E-D8D34462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AD8A6487-FEC6-4665-A8BE-D198FCBF6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FF502D99-D9CB-47B8-9F58-75B33A56F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C532C17A-DD0F-45E2-8A5E-C5D29477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0CFEED7A-3F12-48E7-8A6E-2C52ADD7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0D9EC041-CD13-4882-AC1E-DBFD73E8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7900805E-674C-49DB-AC34-07F75FB1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EB4EF4FA-FD54-403B-8C47-5198103E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CDD72890-CBBC-4C98-AB89-59C14597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CD9C2C22-111B-46DD-AC7F-F61CB5C95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1516D25F-A032-4351-A2B9-17D53DB39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F2BBDE39-4A73-4A54-9223-12C5282D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D1077EC8-77F2-4460-81ED-770B20EC4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AD56B625-EC68-4CAA-88C3-389AAD64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03EA5141-0A3D-4849-93BE-C884CD69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BBA81EDC-BF53-445E-BD1D-C1083549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E89E1C72-369F-4CD9-A89C-37502353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426B38E1-9A79-445C-A1E6-A8B04D9D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361F5056-EC68-48DC-8A4C-2C11E12E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A01422BC-DD8A-487C-9192-3117FEB2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B90819C8-9EDD-4A89-891F-94DB3C147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E0A8A33E-8DDA-4608-85D7-3EC495CCDA95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Metin kutusu 4"/>
          <p:cNvSpPr txBox="1"/>
          <p:nvPr/>
        </p:nvSpPr>
        <p:spPr>
          <a:xfrm>
            <a:off x="3667787" y="25207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dirty="0"/>
          </a:p>
        </p:txBody>
      </p:sp>
      <p:sp>
        <p:nvSpPr>
          <p:cNvPr id="1048586" name="Yıldız: 7 Nokta 5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</a:p>
        </p:txBody>
      </p:sp>
      <p:pic>
        <p:nvPicPr>
          <p:cNvPr id="2097152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298" y="646267"/>
            <a:ext cx="3623781" cy="549271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A8E856E-4E3A-4F61-BB17-5BB51636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7" name="Rectangle 64">
            <a:extLst>
              <a:ext uri="{FF2B5EF4-FFF2-40B4-BE49-F238E27FC236}">
                <a16:creationId xmlns:a16="http://schemas.microsoft.com/office/drawing/2014/main" id="{D95CAB43-1A75-4CBB-AC9B-1340C13F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3EF69A75-AA0C-494E-B555-C79436BDD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7E298343-9258-4432-8F7B-8E8CEF13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E37FB568-90DF-48AD-9800-538FE3F3C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1" name="Rectangle 68">
            <a:extLst>
              <a:ext uri="{FF2B5EF4-FFF2-40B4-BE49-F238E27FC236}">
                <a16:creationId xmlns:a16="http://schemas.microsoft.com/office/drawing/2014/main" id="{7176FA4F-E925-4D22-AC5B-A6856DF01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2" name="Rectangle 69">
            <a:extLst>
              <a:ext uri="{FF2B5EF4-FFF2-40B4-BE49-F238E27FC236}">
                <a16:creationId xmlns:a16="http://schemas.microsoft.com/office/drawing/2014/main" id="{A6F5186B-0E1E-4FD9-91C5-349CAC0F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2B46FA2F-17A9-4955-B0C7-16FA9549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8587AC90-746C-43C2-AF41-26CCAD4B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5" name="Rectangle 72">
            <a:extLst>
              <a:ext uri="{FF2B5EF4-FFF2-40B4-BE49-F238E27FC236}">
                <a16:creationId xmlns:a16="http://schemas.microsoft.com/office/drawing/2014/main" id="{35FD2915-BC8E-4B4E-B1A4-71D68001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DB8896E7-8FF8-4581-B04B-EB023C10A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2CB41A69-71DD-4DD9-938D-DA481CFC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37115716-71A1-4199-A400-2DC8B25F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9" name="Rectangle 76">
            <a:extLst>
              <a:ext uri="{FF2B5EF4-FFF2-40B4-BE49-F238E27FC236}">
                <a16:creationId xmlns:a16="http://schemas.microsoft.com/office/drawing/2014/main" id="{53F2758E-7664-462D-A303-8BC517DB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20" name="Rectangle 77">
            <a:extLst>
              <a:ext uri="{FF2B5EF4-FFF2-40B4-BE49-F238E27FC236}">
                <a16:creationId xmlns:a16="http://schemas.microsoft.com/office/drawing/2014/main" id="{1E1B2E7C-5F55-4B2F-B607-7752E1EFD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1" name="Rectangle 78">
            <a:extLst>
              <a:ext uri="{FF2B5EF4-FFF2-40B4-BE49-F238E27FC236}">
                <a16:creationId xmlns:a16="http://schemas.microsoft.com/office/drawing/2014/main" id="{D73842CC-D05E-43AC-AE5F-7AA0C6C7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2" name="Rectangle 79">
            <a:extLst>
              <a:ext uri="{FF2B5EF4-FFF2-40B4-BE49-F238E27FC236}">
                <a16:creationId xmlns:a16="http://schemas.microsoft.com/office/drawing/2014/main" id="{35CCBC76-EC2D-42D8-80B8-CC50FF6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3" name="Rectangle 80">
            <a:extLst>
              <a:ext uri="{FF2B5EF4-FFF2-40B4-BE49-F238E27FC236}">
                <a16:creationId xmlns:a16="http://schemas.microsoft.com/office/drawing/2014/main" id="{FAC3F273-2C2E-45B2-BC99-003700AB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4" name="Rectangle 81">
            <a:extLst>
              <a:ext uri="{FF2B5EF4-FFF2-40B4-BE49-F238E27FC236}">
                <a16:creationId xmlns:a16="http://schemas.microsoft.com/office/drawing/2014/main" id="{65752F28-AC15-4A36-9521-D39113B6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5" name="Rectangle 82">
            <a:extLst>
              <a:ext uri="{FF2B5EF4-FFF2-40B4-BE49-F238E27FC236}">
                <a16:creationId xmlns:a16="http://schemas.microsoft.com/office/drawing/2014/main" id="{4DFAC69F-331F-4D00-9DE2-3B1768E6F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6" name="Rectangle 83">
            <a:extLst>
              <a:ext uri="{FF2B5EF4-FFF2-40B4-BE49-F238E27FC236}">
                <a16:creationId xmlns:a16="http://schemas.microsoft.com/office/drawing/2014/main" id="{A6601261-F6B9-4469-9567-D176FE05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7" name="Rectangle 84">
            <a:extLst>
              <a:ext uri="{FF2B5EF4-FFF2-40B4-BE49-F238E27FC236}">
                <a16:creationId xmlns:a16="http://schemas.microsoft.com/office/drawing/2014/main" id="{EE5BBC54-02E2-4967-93D8-7B997FFAF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8" name="Rectangle 85">
            <a:extLst>
              <a:ext uri="{FF2B5EF4-FFF2-40B4-BE49-F238E27FC236}">
                <a16:creationId xmlns:a16="http://schemas.microsoft.com/office/drawing/2014/main" id="{0563E702-034F-4776-A156-2440ECFD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9" name="Rectangle 86">
            <a:extLst>
              <a:ext uri="{FF2B5EF4-FFF2-40B4-BE49-F238E27FC236}">
                <a16:creationId xmlns:a16="http://schemas.microsoft.com/office/drawing/2014/main" id="{F48F6924-C9DA-4F3F-853E-419A8E539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30" name="Rectangle 87">
            <a:extLst>
              <a:ext uri="{FF2B5EF4-FFF2-40B4-BE49-F238E27FC236}">
                <a16:creationId xmlns:a16="http://schemas.microsoft.com/office/drawing/2014/main" id="{1E948052-1C60-42BB-939F-7AD5E283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1" name="Rectangle 88">
            <a:extLst>
              <a:ext uri="{FF2B5EF4-FFF2-40B4-BE49-F238E27FC236}">
                <a16:creationId xmlns:a16="http://schemas.microsoft.com/office/drawing/2014/main" id="{C6B0892C-8387-4805-A911-851BC197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2" name="Rectangle 89">
            <a:extLst>
              <a:ext uri="{FF2B5EF4-FFF2-40B4-BE49-F238E27FC236}">
                <a16:creationId xmlns:a16="http://schemas.microsoft.com/office/drawing/2014/main" id="{C82E55D3-E7FB-423C-84D2-0E3969BA8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3" name="Rectangle 90">
            <a:extLst>
              <a:ext uri="{FF2B5EF4-FFF2-40B4-BE49-F238E27FC236}">
                <a16:creationId xmlns:a16="http://schemas.microsoft.com/office/drawing/2014/main" id="{0FB81BF9-FFEF-4AC1-8642-35782A1B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4" name="Rectangle 91">
            <a:extLst>
              <a:ext uri="{FF2B5EF4-FFF2-40B4-BE49-F238E27FC236}">
                <a16:creationId xmlns:a16="http://schemas.microsoft.com/office/drawing/2014/main" id="{0C3BBDC1-0B04-4220-8C96-D68B0DD1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5" name="Rectangle 92">
            <a:extLst>
              <a:ext uri="{FF2B5EF4-FFF2-40B4-BE49-F238E27FC236}">
                <a16:creationId xmlns:a16="http://schemas.microsoft.com/office/drawing/2014/main" id="{0FE18E5F-2E64-441D-A79B-855C970E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6" name="Rectangle 93">
            <a:extLst>
              <a:ext uri="{FF2B5EF4-FFF2-40B4-BE49-F238E27FC236}">
                <a16:creationId xmlns:a16="http://schemas.microsoft.com/office/drawing/2014/main" id="{F3773F67-CB32-4520-AF9C-E5252FCB0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7" name="Rectangle 94">
            <a:extLst>
              <a:ext uri="{FF2B5EF4-FFF2-40B4-BE49-F238E27FC236}">
                <a16:creationId xmlns:a16="http://schemas.microsoft.com/office/drawing/2014/main" id="{C3026A3B-C12E-4B5B-B8E0-9ECF6C56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8" name="Rectangle 95">
            <a:extLst>
              <a:ext uri="{FF2B5EF4-FFF2-40B4-BE49-F238E27FC236}">
                <a16:creationId xmlns:a16="http://schemas.microsoft.com/office/drawing/2014/main" id="{AE06913B-4047-45F0-994D-33C34E09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9" name="Rectangle 96">
            <a:extLst>
              <a:ext uri="{FF2B5EF4-FFF2-40B4-BE49-F238E27FC236}">
                <a16:creationId xmlns:a16="http://schemas.microsoft.com/office/drawing/2014/main" id="{AC5FD9E1-3EC6-40E6-AA55-8019C3F0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40" name="Rectangle 97">
            <a:extLst>
              <a:ext uri="{FF2B5EF4-FFF2-40B4-BE49-F238E27FC236}">
                <a16:creationId xmlns:a16="http://schemas.microsoft.com/office/drawing/2014/main" id="{F55120E2-4F6C-4AC3-9EBC-B8A3D4CC9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1" name="Rectangle 98">
            <a:extLst>
              <a:ext uri="{FF2B5EF4-FFF2-40B4-BE49-F238E27FC236}">
                <a16:creationId xmlns:a16="http://schemas.microsoft.com/office/drawing/2014/main" id="{9EC5B328-6764-4A28-A6CE-41B93664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2" name="Rectangle 99">
            <a:extLst>
              <a:ext uri="{FF2B5EF4-FFF2-40B4-BE49-F238E27FC236}">
                <a16:creationId xmlns:a16="http://schemas.microsoft.com/office/drawing/2014/main" id="{47DF86EB-70AF-4875-9D68-CE652B0A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3" name="Rectangle 100">
            <a:extLst>
              <a:ext uri="{FF2B5EF4-FFF2-40B4-BE49-F238E27FC236}">
                <a16:creationId xmlns:a16="http://schemas.microsoft.com/office/drawing/2014/main" id="{D5459B1F-0C54-45DD-A92E-B462FB45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4" name="Rectangle 101">
            <a:extLst>
              <a:ext uri="{FF2B5EF4-FFF2-40B4-BE49-F238E27FC236}">
                <a16:creationId xmlns:a16="http://schemas.microsoft.com/office/drawing/2014/main" id="{003589E2-D782-4127-8D3B-759D000FE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5" name="Rectangle 102">
            <a:extLst>
              <a:ext uri="{FF2B5EF4-FFF2-40B4-BE49-F238E27FC236}">
                <a16:creationId xmlns:a16="http://schemas.microsoft.com/office/drawing/2014/main" id="{31063D83-8834-43F0-B5AE-CA3E08ACD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6" name="Rectangle 103">
            <a:extLst>
              <a:ext uri="{FF2B5EF4-FFF2-40B4-BE49-F238E27FC236}">
                <a16:creationId xmlns:a16="http://schemas.microsoft.com/office/drawing/2014/main" id="{EB288EBC-599C-42C5-B5D9-6E3BE1B79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7" name="Rectangle 104">
            <a:extLst>
              <a:ext uri="{FF2B5EF4-FFF2-40B4-BE49-F238E27FC236}">
                <a16:creationId xmlns:a16="http://schemas.microsoft.com/office/drawing/2014/main" id="{A34E5C16-20F0-4AD0-8E3B-5BE132BA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8" name="Rectangle 105">
            <a:extLst>
              <a:ext uri="{FF2B5EF4-FFF2-40B4-BE49-F238E27FC236}">
                <a16:creationId xmlns:a16="http://schemas.microsoft.com/office/drawing/2014/main" id="{B560C764-FF3F-4685-9693-9829C1AA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9" name="Rectangle 106">
            <a:extLst>
              <a:ext uri="{FF2B5EF4-FFF2-40B4-BE49-F238E27FC236}">
                <a16:creationId xmlns:a16="http://schemas.microsoft.com/office/drawing/2014/main" id="{83F0BF2D-E2CC-4F0D-846B-E43F3402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50" name="Rectangle 107">
            <a:extLst>
              <a:ext uri="{FF2B5EF4-FFF2-40B4-BE49-F238E27FC236}">
                <a16:creationId xmlns:a16="http://schemas.microsoft.com/office/drawing/2014/main" id="{CB941D32-44CC-432D-A07A-A564E67D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1" name="Rectangle 108">
            <a:extLst>
              <a:ext uri="{FF2B5EF4-FFF2-40B4-BE49-F238E27FC236}">
                <a16:creationId xmlns:a16="http://schemas.microsoft.com/office/drawing/2014/main" id="{6DEA1A5E-438C-49D1-A952-5B261033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2" name="Rectangle 109">
            <a:extLst>
              <a:ext uri="{FF2B5EF4-FFF2-40B4-BE49-F238E27FC236}">
                <a16:creationId xmlns:a16="http://schemas.microsoft.com/office/drawing/2014/main" id="{FA20E024-94DD-4E4F-97FA-B96E1019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3" name="Rectangle 110">
            <a:extLst>
              <a:ext uri="{FF2B5EF4-FFF2-40B4-BE49-F238E27FC236}">
                <a16:creationId xmlns:a16="http://schemas.microsoft.com/office/drawing/2014/main" id="{3F242784-2504-41C7-B461-FDFCDEF3C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4" name="Rectangle 111">
            <a:extLst>
              <a:ext uri="{FF2B5EF4-FFF2-40B4-BE49-F238E27FC236}">
                <a16:creationId xmlns:a16="http://schemas.microsoft.com/office/drawing/2014/main" id="{8255DDDC-2D26-4B4A-912B-F5EC8437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5" name="Rectangle 112">
            <a:extLst>
              <a:ext uri="{FF2B5EF4-FFF2-40B4-BE49-F238E27FC236}">
                <a16:creationId xmlns:a16="http://schemas.microsoft.com/office/drawing/2014/main" id="{059DDD51-11AB-46A1-AA80-B6F1A718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6" name="Rectangle 113">
            <a:extLst>
              <a:ext uri="{FF2B5EF4-FFF2-40B4-BE49-F238E27FC236}">
                <a16:creationId xmlns:a16="http://schemas.microsoft.com/office/drawing/2014/main" id="{9FFD1465-3FAC-4315-A14C-2FBC1EC3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7" name="Rectangle 114">
            <a:extLst>
              <a:ext uri="{FF2B5EF4-FFF2-40B4-BE49-F238E27FC236}">
                <a16:creationId xmlns:a16="http://schemas.microsoft.com/office/drawing/2014/main" id="{E8FAE0A3-9D35-4644-A219-21289E09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8" name="Rectangle 115">
            <a:extLst>
              <a:ext uri="{FF2B5EF4-FFF2-40B4-BE49-F238E27FC236}">
                <a16:creationId xmlns:a16="http://schemas.microsoft.com/office/drawing/2014/main" id="{5783B516-2B63-41DF-8216-E277722F2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9" name="Rectangle 116">
            <a:extLst>
              <a:ext uri="{FF2B5EF4-FFF2-40B4-BE49-F238E27FC236}">
                <a16:creationId xmlns:a16="http://schemas.microsoft.com/office/drawing/2014/main" id="{77FBD853-2578-420F-8F0D-59221E90E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60" name="Rectangle 117">
            <a:extLst>
              <a:ext uri="{FF2B5EF4-FFF2-40B4-BE49-F238E27FC236}">
                <a16:creationId xmlns:a16="http://schemas.microsoft.com/office/drawing/2014/main" id="{18CFE2F0-571E-4FAE-9922-20A2466D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1" name="Rectangle 118">
            <a:extLst>
              <a:ext uri="{FF2B5EF4-FFF2-40B4-BE49-F238E27FC236}">
                <a16:creationId xmlns:a16="http://schemas.microsoft.com/office/drawing/2014/main" id="{278ABF86-B229-4C79-AC2F-B607C672E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2" name="Rectangle 119">
            <a:extLst>
              <a:ext uri="{FF2B5EF4-FFF2-40B4-BE49-F238E27FC236}">
                <a16:creationId xmlns:a16="http://schemas.microsoft.com/office/drawing/2014/main" id="{BE45F448-9420-4A9E-9EE5-A30C48A38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3" name="Rectangle 120">
            <a:extLst>
              <a:ext uri="{FF2B5EF4-FFF2-40B4-BE49-F238E27FC236}">
                <a16:creationId xmlns:a16="http://schemas.microsoft.com/office/drawing/2014/main" id="{EA05C7CB-FC38-42F1-9678-29C1D253B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4" name="Rectangle 121">
            <a:extLst>
              <a:ext uri="{FF2B5EF4-FFF2-40B4-BE49-F238E27FC236}">
                <a16:creationId xmlns:a16="http://schemas.microsoft.com/office/drawing/2014/main" id="{8F2CB30C-5791-42D6-86D7-E9D18F31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5" name="Rectangle 122">
            <a:extLst>
              <a:ext uri="{FF2B5EF4-FFF2-40B4-BE49-F238E27FC236}">
                <a16:creationId xmlns:a16="http://schemas.microsoft.com/office/drawing/2014/main" id="{E7E1A34A-A795-4F23-B279-E8243AE95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6" name="Rectangle 123">
            <a:extLst>
              <a:ext uri="{FF2B5EF4-FFF2-40B4-BE49-F238E27FC236}">
                <a16:creationId xmlns:a16="http://schemas.microsoft.com/office/drawing/2014/main" id="{A6655C70-A1CC-4B4F-9C82-5930BD18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7" name="Yıldız: 12 Nokta 66">
            <a:extLst>
              <a:ext uri="{FF2B5EF4-FFF2-40B4-BE49-F238E27FC236}">
                <a16:creationId xmlns:a16="http://schemas.microsoft.com/office/drawing/2014/main" id="{89ACCAC5-BFEC-48D5-81F4-88969189E4A4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Yıldız: 7 Nokta 2"/>
          <p:cNvSpPr/>
          <p:nvPr/>
        </p:nvSpPr>
        <p:spPr>
          <a:xfrm>
            <a:off x="188485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19</a:t>
            </a:r>
          </a:p>
        </p:txBody>
      </p:sp>
      <p:pic>
        <p:nvPicPr>
          <p:cNvPr id="2097170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39" y="542769"/>
            <a:ext cx="5813675" cy="5167711"/>
          </a:xfrm>
          <a:prstGeom prst="rect">
            <a:avLst/>
          </a:prstGeom>
        </p:spPr>
      </p:pic>
      <p:sp>
        <p:nvSpPr>
          <p:cNvPr id="5" name="Rectangle 126">
            <a:extLst>
              <a:ext uri="{FF2B5EF4-FFF2-40B4-BE49-F238E27FC236}">
                <a16:creationId xmlns:a16="http://schemas.microsoft.com/office/drawing/2014/main" id="{BF40A576-BDC5-4DD3-AFAD-D246A8CA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032D1DE1-135F-47B6-802D-8654F739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25A5FCBC-2EF2-4DA0-B587-F9AB403A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A99E980A-F97C-4EBC-94E9-84932B71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335F77B2-09E7-4C3F-8A10-F7E16604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B69D868A-3DD0-48A4-90FD-A9018695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7F8F4BFA-A55F-4AD3-BF47-21D0E0675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68096FFE-2655-463D-BB96-71CA0388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982ADBE0-1CC1-4DAF-B6E2-8D6DC35F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B2D1395F-CD88-4572-973A-D146B063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2AD8E852-CD77-4F99-BB0E-C49873DE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C47CE5CA-4FB6-4189-A7F9-B33E34DF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A064719F-E156-4804-8218-2C85BCBB0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98573B03-ED8D-41A7-8B5D-A0B632F6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A547D162-789B-4C0B-A169-1D7B6BDE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EC50D12B-BAF5-459C-9BDA-8EC821DD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D4EE67A5-08B7-4731-AB3A-799E51FDA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8540C54D-7FF6-4C76-BFF1-10E325E0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DEF33DB7-F1E4-477F-96B2-99E90AB7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388ECCD-E24E-48AA-891D-C45460091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49387EEF-D359-4EA5-ABEA-E8FD8A7B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75CF0D27-B0EF-4C36-A249-B8390693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0319867E-0A5A-49FA-AF78-8CAC0BB8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BD5B8B9E-5535-4D07-A6E3-E619FEDB6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E577259D-5327-4A12-8BF5-CD4626B5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1F698279-127D-4A11-9A5A-74D04C34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1E54A10C-20D0-4467-BBD7-58A73141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7F94981A-1AC2-4CEF-931E-2274BBC7F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8E8F5C94-82AD-4830-9353-A0F2588A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4AB4C2E5-42F9-4E09-837C-F255077E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13ADB38A-86A7-468D-8E33-2B093CE2C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8C176315-D716-40B9-8264-091842D83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CDC01A83-7E0F-4613-85E0-A20B68E7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E2E3EE0C-0F14-4172-9980-6C0DA569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5E99F7B0-459B-4FE2-B79F-66D9E331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D61E8939-2C30-41FA-9CC6-F13AD6A55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4704EF9A-E97A-4667-B7B3-FEC5FC27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A4CFA2F4-3230-4B16-88B3-422D7CBA1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6AEDC28F-E194-4917-BBB1-3F4B3B824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9196BFEC-CB07-4E38-8D2F-BD65F5A8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B7EA8DC1-F113-4423-BAB8-78444D4B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011C60CC-1FB0-4EAC-9CA5-4368D361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AF31F038-519D-4C1E-9C23-5505EA89A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03775466-5770-46CF-A39D-350BF35B3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ABF2C211-6C23-4868-91E2-DE7A5332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D21CE1F6-7E00-4B40-B0BC-4128FEAB0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DED347BF-8C69-4F4B-A4B2-D2B77E95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60F62A78-76B1-46F5-968E-6E65C503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0CF9146D-D77A-47E7-8095-DFDE9808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2215B432-B1D4-49AE-9DB7-3F5EF4DC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6DE736E0-A219-41EA-81C4-9A80569A5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547CCFFB-645D-4FA5-9C8E-0505DE60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44FCF23D-D5C1-418A-9DF5-53C059F0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4CFA1D16-244D-4655-84A1-808370E9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E89B3B89-4819-45C9-8CD1-4AC39AEC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86455BF8-18FB-4D2C-AA03-19BC56E7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867AF3F9-9D88-4CE0-B30F-704D3B54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BAB53F0A-4CE0-47BD-AF74-1FB5EA480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3CE10F33-9A78-495E-A716-F31CA9F8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1E078B13-9D99-4507-902C-621AE37B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941043B5-1652-457D-A463-29D1CA00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E33E0A48-C6FC-4C31-A364-FB08ADCF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167F9062-92E3-4341-87B7-92267CAA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2FA8997E-8B07-4580-89A5-97F0892A4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D4137B84-1E3D-4914-A16E-5D218731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F3B89133-A29A-419C-97C3-EA4E8573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298144C5-DBEE-4459-B71D-020A7690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85D41C5D-614F-413E-B925-CB79A1F2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8DA5C764-1B84-4BE3-99E5-6756E650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4F5B8D27-39EC-4A0B-9468-2AE96031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72E9A546-6BBE-4C78-AB9F-C8438DFC9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E745A512-DAE9-43FC-B8FF-D84808109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488D30D7-CC68-4877-99FB-22FF2BA6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241982A8-E329-4072-8575-1BC5AB3D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03B5BDD2-9A66-4716-B00F-278DF7E0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608B3122-307A-42D8-9EA1-F1DBD5A8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5C92EC6C-402A-4726-B662-17AEDC4F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048B19A0-8DA8-4E5B-B3D5-BBF4BD51C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CCF30BDE-5FB2-4EEC-8095-3992E1BD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376B4C5D-ED7F-454A-927F-ADE4C340B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F81D9EDE-238C-4D24-9F50-7A975728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0BC84F75-22DD-493C-8BC0-199BEDD4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9DDC2040-A36F-4807-8EDE-91263332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137D695D-34DE-4125-AE6A-D4C6055B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87E84B27-7643-45B4-AE38-050F824F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91A36012-1354-41C1-A19C-5179102D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F3975CA7-BC6A-479C-BC8D-40AFF8BB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11F7518D-FBB8-4D1F-93AF-B237E7A0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B012FC0A-CA91-46C5-A8EF-96D3527F0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F0E46B22-ECF7-47D3-8EDC-F8680735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C79BEB03-D6DB-4CD6-B065-21D5869A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C59D2C1D-9A75-42F0-801B-12735CC3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9CCBFA27-3DEC-45D0-9B94-AF8337360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D7A00A19-F203-4EB6-AC9D-4AC36C0C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93F1F59E-FE87-4502-B81C-918283F4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F0738AC1-AFED-459D-B02F-BCAE5EBFB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8BDBABDC-F7AC-465F-B2CE-98910A858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7D259FBF-4587-4510-8C9D-06D553CA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744C213A-170F-49B9-9DBF-A33A7CE0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6D0DAD9B-6950-4A70-B3C5-3D69B13C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49FD743D-6E5B-4212-9A6F-4D506E19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216C0EE7-7BF6-46EB-9A91-09EFDD8F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C23794ED-3928-4B3F-BDD5-B957180B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DD345378-18C2-4E5B-983F-7029DE30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C24DA800-F970-437F-91B8-CDCA5A03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A2358F02-15F6-4DDA-A1E5-910011FE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6B8B52A4-A948-4D2B-BC5C-558F5EE1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72E31CC1-E811-4E32-959A-491A5724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AF312BBC-7B4D-4D91-97EF-61DC2A64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340C85AF-C37F-4D23-B06A-9FD79BD1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0AB58299-DA1E-4A6A-8B43-F1FA6EE4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604C5A91-6F6A-44CD-90C1-4351C0FF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7C3B315F-1E7F-4B53-AB5B-543B486EE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61A66BD4-E927-4FB5-A2BB-609FD65F7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01DA5C83-7D68-42EC-AC7B-D7768E59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9E8C033E-928B-4D02-8C88-8708D8BD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7F3EE0DC-34D3-417A-93C8-36D57CCA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A027ECC7-3D1F-4427-8266-13620B89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6C6B9663-1717-40B2-882B-9768D4EC2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F458BC18-FA88-4BF7-B3B8-B3BC2C89E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C6C8B010-6331-46B8-8021-7DC30952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1422D014-6165-4CC4-848E-9B42EEE98711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Yıldız: 7 Nokta 2"/>
          <p:cNvSpPr/>
          <p:nvPr/>
        </p:nvSpPr>
        <p:spPr>
          <a:xfrm>
            <a:off x="216620" y="269345"/>
            <a:ext cx="1147945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20</a:t>
            </a:r>
          </a:p>
        </p:txBody>
      </p:sp>
      <p:pic>
        <p:nvPicPr>
          <p:cNvPr id="2097171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18" y="613028"/>
            <a:ext cx="6197078" cy="5135541"/>
          </a:xfrm>
          <a:prstGeom prst="rect">
            <a:avLst/>
          </a:prstGeom>
        </p:spPr>
      </p:pic>
      <p:sp>
        <p:nvSpPr>
          <p:cNvPr id="5" name="Rectangle 126">
            <a:extLst>
              <a:ext uri="{FF2B5EF4-FFF2-40B4-BE49-F238E27FC236}">
                <a16:creationId xmlns:a16="http://schemas.microsoft.com/office/drawing/2014/main" id="{24FCDF8C-BA4A-428D-949D-691F9638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041BBEDC-0B94-417A-B9B1-DAD489130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CE21E8A9-2CB0-460E-B0CE-36EDEE3A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5FED003B-1AF2-4D62-BF8F-9527D43F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ED433E80-14D8-4665-8B97-0F585831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3999B650-32C0-4EAF-9EFA-37D5F3E3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6557C47B-D05B-4E43-B6E8-9E1BBB41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25EF5BA7-347D-45DB-97AA-8D81F84C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0441BF91-6DE3-483E-B59D-3C5E49F5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3A1A7464-499B-4CC2-BC71-D76C72B7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CE1E331F-1EEC-468D-86AD-637AEC78F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ECB17B3C-5122-426A-B49B-8A2230EB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ABBF37EA-2C88-47D2-A9F1-9B743FFD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90375B4E-27F7-4BC7-A7D4-A57D4857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A5686CB5-E70D-4705-B866-CB37CC68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7F5ACB73-FA19-49E5-BF65-662413C5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1DB14433-1CCB-410D-8022-1EF099F91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96843520-6991-4DA3-99E6-DC7626FC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B7D78967-BCA2-4827-8EFD-5C42CAF7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D7DD66A1-2C23-46E6-96F7-CC2F0D4D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09C7A998-4C03-4B11-B670-0A4B4FA1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83C3036D-C7A9-481A-9077-7D8E806D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EA689AE0-F1C8-4BEE-B76D-D5FFEB3E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E73BD138-CD8A-40D5-BC32-0B9974B4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E792855D-625C-47CF-8D2E-74BF9985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5A99ED4A-4F87-4983-A66E-851AB95F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7D75F1C5-A027-4344-ABDE-196BDCEC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A485B7F4-EDA2-4CD2-89B8-82D6F4EBA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A54AF13E-55C7-4AA7-9A36-8F09C8CE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8911831A-FE39-4941-A67E-2F80CF93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643B6E7E-C1DD-41EC-B7DD-0ED8B31E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10ABA1DA-934C-4B5F-8369-1B96246C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B630219A-5DA7-47A7-856A-744F7388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1B9BBC90-520B-488B-8169-E8B4D57A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E40138C1-9C11-4C62-A753-04ED400A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9E51E115-7412-42B7-B6DD-65E33004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5B3AB6D4-87EE-4D80-BFE1-8A4F0228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E94D5255-9ABA-4267-8E90-2F3B9841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37DDDCBD-2C2A-48B1-A58F-0FDCD603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29D0A02A-3680-4371-B34B-15F13870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A164D629-D090-4279-A16A-0F2DC0B2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9F463B44-0846-4A22-88B6-32574876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5F395E46-6D10-4213-B11D-FEAEE7FA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B8E7E9D5-E83F-43E1-85A0-3793F863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EB5D4E11-E704-4ECF-8752-070F255DF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55E458CD-950F-4773-9C55-66A70096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4C27370D-A4AD-4530-869A-59C1DBD1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9ECA05F4-E67F-4065-B11D-E971A58F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9BD72521-F368-406B-B6A9-B8CC6A9E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857B5C6B-CAAE-4F94-8CBD-79C9EE9B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932E1E40-DED2-437A-A7ED-2DC7371C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512E9E21-F77D-48A8-96DB-17C880DB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B785FE22-6E6E-462C-A281-8B329799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9E28C397-1F0D-4BEB-928A-B996D814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F5E46C31-40CD-4AF9-8C92-AC7DF6ED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98C4B4A1-0109-4549-9DD5-0233074B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E8494D13-C7C9-4C9D-BFC6-BB0EC011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F9F77CDC-8794-4C71-A944-79565D22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A8391D32-3EF5-4F22-85D7-92A7C80A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4A3F635A-4BDE-4220-87D5-1AB4FE79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C8934AFF-E92D-4A83-A56B-B71BA17B5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2D5F0DEB-CA57-464A-B92A-3AAD8ABF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D128E460-61AD-4AF0-A0D7-DA57C620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111CB4A6-95FC-4DF9-BF57-4F4DC5622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6AC9DE96-DBC5-4612-80BF-9B49B2D4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DFF98C9F-F76E-4F9F-AB25-5C12DE3A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B4C077D9-1D76-42F2-99C0-8D9E28E64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C46BFD3C-4F7E-4330-B26A-AC166ABC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2C8458AE-98BA-4B64-B3DC-0C474DBD0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7E5A9D20-1257-4875-B411-708513287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3921A165-6AF9-4513-87DA-0ED38993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4AE0DADD-3031-4BB9-A8F5-1D54FE10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9F889383-3F39-4582-B100-F5AF8BC5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6D0AB88B-8F36-4217-A25A-A1018891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0F71ABDA-7364-4BE4-929B-C9BBADF5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2CFFF98D-EE60-4BD7-9C8D-DC8D59F1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E5700F4F-1641-4AD8-BD60-BB3F4AFB4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64752A40-40B9-4738-B9C2-DC963731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4F0127AA-6193-4258-B8A1-9BB2DEAD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22CEABF5-CF79-4890-BF20-B3D23D3D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E5E5FA4F-2B73-40D8-AA40-596F0B0E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73371811-74CB-462C-BE7A-AEC14566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7D468A14-B801-463D-82D6-8B74F2D29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B276410A-0C89-4B9A-BA6C-1C14F6F5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BE3F4963-1325-419C-949E-70BEEB8F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8647C40C-C0BF-4276-ABE5-EC3EC99B3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D4CA232C-CB79-41CC-8637-F3B5519E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99B1E418-4F82-4F96-B840-4CF3A793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E5A76EDB-4227-4CCA-8625-82593DBEC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C3838A6A-5FC2-436D-95E8-35192DF4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79D860C7-7F48-430A-B668-7129910F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F3AE174A-BAA5-4C14-9072-B5C40A57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FC7989D0-E837-445C-85B8-1D330E2FC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4C9C1EC1-0430-4231-BA8B-060FC0EA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FC146481-BE55-4778-8021-C348CD4A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CDCED3CA-412D-4628-BD1C-4BE51A6E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AA9D3F4C-35F6-4E4A-82EA-0E8CD1F0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D391C481-3B0D-4959-8963-E867717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DD0CF00E-500A-4B2A-8A7A-A984013A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D09B2679-1B68-49AD-B85D-032F96E71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FD911364-FD4C-42A1-909A-77E51BF8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48243441-D51C-4C12-A123-72841DB7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64D39C87-587D-46D8-9688-4507809C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4E49EA62-2CC2-4E75-9903-70076DDA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0150B731-12A9-4CE4-ACD6-6B721A79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263AF1B4-BA00-4703-A603-56F9BAED7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D30F4D5E-0D94-46A2-85A6-2E0E4F7C2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BE575460-D252-4681-85F6-2D117CF81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6DBCD6DC-320B-4AEB-98DB-4FE07A67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2BE84D21-D6FC-443F-9128-3AEA3650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F9AD1C67-FA83-4032-B714-A358C0F6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483338ED-1140-40AE-999A-5C2AC3F9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C85C6E4B-4D54-41C0-8C2C-38494977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FB4B9921-8B1F-4C6C-A595-ECFD4B7F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54289474-40A3-4224-9062-0D256F92E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C41AB3AA-99AB-4CEB-A831-FBC006EB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F259ACA4-C2A2-4C7E-B147-844B1DD1B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614FEC9B-36D8-4F2E-9A1E-BE26976D4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DF7C6CAE-92CD-4502-982E-3A8393261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0480D8C8-BD5E-467E-833F-55AD1D40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4366A4CD-0D80-48D5-AEAB-A045AC04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48BA8C37-7A49-4804-942B-2A3F85A546F2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Dikdörtgen: Köşeleri Yuvarlatılmış 3"/>
          <p:cNvSpPr/>
          <p:nvPr/>
        </p:nvSpPr>
        <p:spPr>
          <a:xfrm>
            <a:off x="1955409" y="2082019"/>
            <a:ext cx="4994031" cy="208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YEDEK SORULAR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</a:p>
        </p:txBody>
      </p:sp>
      <p:pic>
        <p:nvPicPr>
          <p:cNvPr id="2097172" name="Resim 209717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13" y="325770"/>
            <a:ext cx="5212809" cy="595966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D76B6A6-BF68-42BD-BB1F-AA92C67B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E897711A-EA9A-4BBB-A769-49781DC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D52E1214-F112-4962-B98A-5556A1149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6C978EF8-6A72-4650-A069-4841DA9B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2BEEE79B-2B81-4C3C-8DC9-A3BEB628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87908412-13CE-4460-A9C6-BD03154D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1AE13B6F-DB4C-4938-A0C8-D3A50031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1AB40AA9-95BC-4926-B2C0-05C1A55D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F546085-8E83-4F9A-82B6-F64CEDD0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F0D1962C-0057-4049-8F6C-AB4568E21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55ACA79A-F12D-4B00-A002-6FBAF8D2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65189A37-E36F-4632-9A0E-43429C61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57BB7CD6-6A81-4B71-9AA1-76F90413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64743BEB-67AF-4956-826F-097647D9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299E6E5E-D1CD-4EBA-B35D-0B0395C1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65F44119-F637-435F-B603-6B5E5BFE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4634440B-2553-4A9A-A746-E4BA0186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52911867-C8E4-4EA0-A174-3A236BCF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611B0CE2-2A61-4FB6-AA60-C8A5070D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C4E632D3-17B7-4A92-A2A3-85566060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2709855F-E3E4-44C5-A92B-5BBBA627C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198A41DD-42B4-44E9-8C54-D26B3F3C5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E3E136EC-F51D-4D50-BFFF-EFD5528A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0F53CA53-A2F4-464C-A42A-E8890834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45C4D1EF-3A63-4171-8626-815E047D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DDAF2A1A-9F7E-4466-9048-BBBD4E8B3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25963D25-AA3C-488F-BB82-9140755D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58BB766A-B5F6-427A-AE15-FBB1EC0C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F3E0CFB3-D962-4C1B-8059-1EAE4C554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B88D5E5D-0B9C-4A83-B738-4F4B2BD26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89312003-DA8E-408B-B3C1-CC9259771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3D4BAB93-5F2D-442E-AA4F-6466F2D7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5FB7E526-44BA-4ED8-927A-1F3BB81C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993A03A8-4DEC-4EDA-B375-B06EC11A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A11EE92A-D79E-4059-97FF-D123FD404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A3415831-AD28-4A4B-B951-EF6C47F4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950924B0-6FC0-4100-A536-38F4C0BF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7731FD4A-94E3-44EB-B019-AE5E7B72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E255ECF2-D5EC-4603-BECF-3B99F75C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DA5D003B-CB74-43B8-8926-B95EF5099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EE3A4985-12C1-4467-BE22-9DEA002C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AA9DDD97-1326-456F-ABE7-EFA248A4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B32F1246-3E89-4EA7-8E4A-B6ECA8FA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D6F20F6A-BA4E-4047-A62F-1DD03C80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6CDB99BA-A3A2-4C06-9D26-2C17968A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F43CF41D-3D49-4200-986C-F3F590E2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8C1EF768-71E8-438A-B061-EDC8FAA8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F2FD6B9B-E43F-4986-AE82-66258EF2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8E5087E7-EE36-43D3-87BE-D0FB7884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4B9FDB35-CE34-4BF1-9529-B921C53B2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84D75DF2-887A-44CD-A698-4928A7C6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FF940FFE-C3D9-4563-BE0B-5B62CA14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CA5F1B89-7B22-4427-86FE-B276EE978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C3BB64F6-D6F5-49DF-AD3B-2B53D7A52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962FC264-1DBD-4DC5-B4E9-F24DF8E5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3A404AC7-A640-4FAC-9C9A-3273C3E26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68A6D93B-DA2C-4161-B6DC-C2E22FA4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81F5C1FE-9B5A-4A54-A955-3CD53A67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784730D0-5DBC-461F-8702-F8872DC1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68C86B90-CEFE-4078-87F1-1AFCFE789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EEC0D68B-ECDB-44AC-8EAE-1619DAF1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1128BFAC-BD63-4405-AA8C-9C57DEE322C7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</a:t>
            </a:r>
          </a:p>
        </p:txBody>
      </p:sp>
      <p:pic>
        <p:nvPicPr>
          <p:cNvPr id="2097173" name="Resim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5" y="746617"/>
            <a:ext cx="5880296" cy="455441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63D262A-AD54-4B48-88E8-F7D9D37D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8BCD4B57-D59E-44DA-9377-4592815CF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110E568-C2C0-4BF8-9C37-23C26C01C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A67D6C11-F0F8-49AA-91F3-DB015756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DB2FCFB7-264B-427E-9494-1E73A8082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9F9F03E6-A1F5-4DDC-918B-FF88912A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4AAF2C05-3C2D-400C-80BF-F7A54E83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DCA06E4A-2E18-46F5-962E-F4AA70D5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F4AD6014-51AF-49E4-8F3E-62B20CF8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295ECFFC-1D51-4C4C-8CD6-90AF32F9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A3EC32F-3EFD-434D-BD62-65FAE6116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49116D0C-A545-483E-B8ED-6794D8DB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F1201141-6C68-4593-9FFD-2A39A900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BB1895E3-07AE-4432-BC6A-71C12917B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97291631-503E-4F1A-86CD-88D4D9955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7D9F8FEC-2278-46B6-A99C-9ADDA5272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42B1EC59-5782-4E1C-B86B-933680C4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6F4D8F58-6C7D-4166-8D6A-4985D7DC4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18D9EC7D-B1BD-4FE2-BFB7-A95609A0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E871D83E-D0DD-4A35-9010-4D942877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A4E0B58B-DFF5-4343-A8B5-D0B623A1E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778970BE-56B9-45B0-A1AC-EB3183BA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0167584D-C48C-4B42-BD64-4EF6875FF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E3DB59A1-997B-466D-AB1A-20D96D16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8744D561-3374-46A4-8E18-823D7707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3AD7E3D3-33D7-491D-8E79-4F485371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F9017F57-D7BE-4770-A3E4-0D1CBB51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C0291000-48B0-45FB-A672-B7D32272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4310BD93-E53C-425B-8C94-57BB6DE65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AF897042-BE34-4175-99F9-F13379AEA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7BDCBB1E-DBD0-467E-8D6B-346E0A4C7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5F2E85BD-5E69-4E6F-A12A-1CD297AD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E7F79FD5-706E-461B-B90B-915AAEC8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263AEC9A-386B-4D2D-A19B-D806730A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454FEEF0-44C5-4406-91B4-0ADFD492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3CB2C781-2399-490B-AA46-A6328AAC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1DBD8968-4733-450E-8D19-34A57243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574FEC2F-02D9-46DC-A2C4-31A02C8C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CE6C24CE-3588-4E9F-93AD-CB9C9870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D2CF69F4-1D58-46F7-B53D-F880ED845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EA3D73AA-F694-43FF-8F92-1C851FF1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69676867-EAE2-4FF8-A62F-4752B3AE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70408CC3-DF11-43F5-AB22-E9C4A05D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36275973-C184-4A09-A7A2-0CF334B3E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6FE91AE0-4958-448C-B6B7-FFF8C725F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4ECCA675-A441-419D-830E-5808882B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C6AAE412-DD09-4112-9453-8428A901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73EF5FF6-758F-49AD-BC26-10A4265F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9D073290-109B-476B-8AFD-CF00849C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CF9B9162-630C-48BD-8E83-D21F9992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4D29FA65-0EFC-486E-ADCF-A347D1981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21697828-4DEA-4C97-9D7C-8842C17C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84E0BB0F-9E33-4E67-A4F0-ABDE92920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DAE277C9-A372-45E1-9CCB-24FA16D3E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5D506AE6-112D-46F2-9EC2-DA9523BA0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4A8A8FBD-EF6D-46E8-9D95-CA6D3D55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E0D8BC67-248E-4A14-BC6B-2A4A273A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209221F8-7A40-433B-9CB4-36CF5321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D7456F4D-C9B7-4B37-868C-3540AD40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3882F1A7-E2F0-4F91-A357-31055D17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3136C01B-489E-477A-87DA-388D926DC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59450955-A844-4D60-BC82-1B9710453C86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3</a:t>
            </a:r>
          </a:p>
        </p:txBody>
      </p:sp>
      <p:pic>
        <p:nvPicPr>
          <p:cNvPr id="2097174" name="Resim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44954" y="343759"/>
            <a:ext cx="5786726" cy="552625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C2160D3-9BF7-489C-85D2-4B6FB222E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EFE96FA1-DC4A-402E-A34A-D29B8148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C9919900-8E94-482B-A208-F6ADE484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F43DAD8E-18C9-4A37-AB40-9DEC95243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423EC0D6-2C60-4283-912B-8F452B90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7E212212-50BF-4324-B479-71CBD1BE5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E1A26D0A-3A81-4947-9CCA-BBD1DDA7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73C1048C-255E-4E4C-97A3-0EA97C44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7A4F5615-0C17-4C28-B003-ED1BFA18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C5E64DC0-07F0-4CB3-8C58-67D62F52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4DE7BCD-8A99-4CC3-9B56-F74E621A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8C317477-38BC-4615-9551-5187A36B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73F592C-0C45-49DE-988D-E2F2AC9B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A995F46D-86FA-45EE-874C-0EA2CA1E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7E756B50-2AA6-4855-B864-491F7F5A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79D204B9-3C87-4BAD-B988-94893313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9AAD9B45-619A-41FB-AC1D-357D00482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FAD86EE1-05B1-4F8C-BBE7-69D53062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69F18C29-5F12-43CA-9797-AC3F41C1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74EA5560-1686-4DBC-93A6-5FB722859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36B578AC-1942-4CB2-B6E5-647E7A67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ED9A90D6-3408-4372-AB2E-6A46E4E6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16A7CEC8-32B7-424C-86FF-BF0BF47C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9F62DD67-5E14-4DE8-B2DC-1997B99C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6E2AEF14-8F20-4701-88ED-FB701C76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CC40DD84-EF0C-4305-8D09-ABFE7D06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FDE8C46E-5BF7-4D67-89F4-CD4101FB1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8561B0D3-960A-4826-94E1-F5CD06ED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7C943EDB-9327-4429-804B-CCB0DD91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E37C0185-F4C6-4E4B-AE4B-C5DE7355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758952A3-5FCB-4AA3-B123-CA6412605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19EDE2E5-3C69-4D57-8BB7-7840B18F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B5227983-3F85-45DD-A301-5389F788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6949B43E-D8C1-4F38-A782-AB2362B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37BBC1E7-4DEE-45AB-94D4-E2C8E3C6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7BB99B4B-3E15-4B79-B829-1D1F9F1C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27356F2A-34C8-4E8E-AC2E-B8831200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0472F21C-1503-441A-BF3B-B31097B0A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FC1D5EEC-57D5-45CD-B660-1B2B8921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1899D279-00E3-4CE3-A7E5-2B8713CA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1845FB4C-F289-4B38-9320-417413F1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399FF6E5-91FE-455A-8542-B304CA7F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5C6DCA0B-A931-42E9-A35C-F1C66320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CF4614F1-4F59-4C5B-B896-1C1348E9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ADAB13E4-9BC0-4598-BEF8-03C67D85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BE0ACCE7-A307-4821-8989-9C33AF49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9DD1C7F9-09D7-4782-9EEC-7204CA1A8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F20F006D-3FBB-4E9C-84AA-6EDA2A45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F89EC001-5F55-45E4-A557-B7AFCB42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5102EB56-FFBC-4D62-9260-5154EF63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0CC945C2-8B4D-4E4D-B0E9-F4778E862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329C7328-4C3B-4C35-8837-26F251BA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B3A99474-8AB8-41C2-AA2B-90273FF9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EF1F0816-1252-4E94-963C-6A439D50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E81C90AB-F389-4034-A6AD-D531F2FFA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255994EC-F1F0-4D5C-87FB-4E3816AD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5A9BDCB7-2AEF-4FAF-99BC-7391B0C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5EAB1D91-F4B1-4003-9458-D9E84A0F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E4C54247-DB67-4187-91EE-7EAC3593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8F9A0694-89D4-49CD-BFD4-E02BCC41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60751273-DFFB-46B8-91D5-2C3A58C1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9E619F13-3847-4796-972E-1F3054138E7B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FCD011B9-220F-094C-8DD2-AF5C6AA17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858" y="1356751"/>
            <a:ext cx="6590965" cy="3753303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DB2F27CC-3E3B-4DDF-BD79-C02863026BD6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F421C241-5F9A-4988-8330-B21AC931D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3BB83801-0525-4007-B1D5-19417D22F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608ED62E-EE1E-462A-9B04-B968BA682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BB02B44F-0860-4578-85C8-6B92D5A8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11DF15E9-5738-4138-9A05-BBD801CE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B911E214-F96F-4536-871B-162B2EAD4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95CD1788-9585-4A3D-A504-B4F8FDA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351A0E43-ED54-42C5-9A18-C8162ADD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45064D79-9AA5-4A56-9FA1-3E6C3DA4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281D3F80-663A-453D-8DFE-0986143D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E577F958-9F00-47D1-A969-045BABD7B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356CEC88-9C59-429B-951F-2B276446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F7C2E46F-F9DE-4A3B-9F6E-A8114EA0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00BECA31-4C78-4FE3-BE77-9798FDFE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CF79E683-6FD6-4A3C-88D1-B31929DF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1DC085D9-5B46-41C6-98AB-CE5C8D48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EC318E7C-220D-4FCC-9638-E8F60F96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2FB167C4-4312-44C9-A151-D5CF268C6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09BE3851-AC66-48F6-B228-6DA5389B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FC186BE-AD91-4109-BDF5-9C64C03D5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002E646F-E1A6-47D0-BD0E-3F693BFB1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3D6C6F91-47E2-4476-8C9A-18423868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5810BA23-B976-4695-95CB-FD7C7E49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CF4B2686-E0B5-4465-BAB1-6CE11D61F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976C4157-4019-433E-8A6F-66363AA2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57461CC7-5C69-4198-8BE2-B30FD5FB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F00F2BCD-2539-48EF-B457-15EE44519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51FD8B2B-09D0-4607-B93C-1D4D642B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77BDB19F-9709-4EAF-AE9A-A66C2781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84674E55-7702-4219-85AE-5275F515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4D59098E-CEBD-4874-B47E-08EDCC29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738B9F94-FE8A-43BC-8E44-052DB6217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1A79F5AC-7F10-4EEF-A05D-99E12254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492AACE3-3BE3-4A5F-BE97-D442DF67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D7F43880-48CD-4690-B129-029510AB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F263458F-D929-4133-8ADC-AA0C7297C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1846FAB9-2B49-4D15-970A-FD9DED4F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74CA90BB-0958-44C0-8ECE-30279275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AECCD63D-984B-484F-A716-5625EA8A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07B15C47-3A04-4332-A300-018135B9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A2B6C70E-337C-47D0-9815-02345E264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53D39690-29A2-4E36-B2B1-0E886E9A1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52E0102B-6A17-44F1-BCD5-7276B7E7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CAEA9BCD-9683-4ED0-914C-553C4A940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B4C57445-BBB9-44B3-A067-18135F95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FB589FED-19FC-497D-9967-A6B60E81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EBC0B03F-EA3B-441D-B156-BE0DD295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947A74AA-09FA-4084-BC14-B8C96A16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F566E3A8-7B93-4CF5-BDF8-3DDC2B4B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5ACBF38C-E227-46AC-89D5-ECFFCF0E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14204DBF-3307-4B56-B1CE-347E83DCE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FC78114C-136E-4E9B-A322-52368B80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2B40230A-387E-4BF9-AECC-0472E86A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57FE422E-1DD2-4E21-8B88-88A253DC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D6F35188-3F1E-402C-80B6-0D9C077A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25C9DE7F-E1F9-4225-95F0-4216BA85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C5AD5CB7-7D2C-4FD5-A1B9-6291B0CD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33739226-C6B3-4AFB-ADC7-327DDB08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4DFF12FB-5EBE-4130-9F91-7AAA3F9C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A2172426-23B8-4E10-B6BC-2BF390D8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BEF7F8E3-3B10-482A-80A6-9D9E614F2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B5C4564D-A838-42F7-A8FB-F9006176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0B5C6E90-072A-49B8-9106-07B1FE81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334D3C53-E115-4FD1-92C6-E5829309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1C06653A-53E4-400B-8C63-C59C6167D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62F3915F-8DD3-4BAC-9132-DED5FE76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9886599E-0E2D-426E-8D90-BB4FED69A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ADF8AE45-F431-4C64-8DCC-6C5681C5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7D81841A-FBB2-48C2-A6BB-713F8C652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B99C3627-354B-42A1-A363-BBA3213F9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C612FCD0-9350-458E-866E-088CCA65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7108B41A-CE55-41FC-AA8C-B6EA67F7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81511BF5-6561-42DD-8E90-93DDAC52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C454D2DB-CA1B-4638-965B-2ECC966B9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060191F7-E5DA-4997-82B0-DF1DEA60A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BE37545B-9B2D-450A-9A06-135BE7B2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A7DF914F-93DA-4472-991F-0C00C6D9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E6BE1C25-0E16-43DC-974D-66223EEFB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8748294B-5B02-44BB-8DA2-825E5480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99A321C3-04A9-4E3C-9195-BC8F1146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2C752F29-077D-414E-B556-7D2714E6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E980A781-6665-455F-A5AB-A4F286B5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A3D72B2D-7FA4-475F-9A3D-348A0188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EF295EC6-0057-4520-A80C-4728DC9D7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CA60B01E-A564-421A-84C0-B3C619824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46097EBF-2DAB-4C5D-99F6-EDB1A3F9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4D0C69E3-58D9-47AB-8515-C3B246DB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E93E4857-4CEF-4784-9580-3B6B51A2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939F8DD1-75F1-4D1F-BFD1-7641FB734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0FC9B999-8A55-4E63-9253-8588CF1A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2996BB1C-77A7-40F3-A9F0-4B80BA90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8C3EE5C5-88EB-454F-85AD-002E6C008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491A5855-9110-4E15-9D4A-CA81D970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CB3A6C89-73A4-4E99-AC5D-50E7A9B3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BAC33ADC-CD38-4C84-AA84-5030F393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4650CE11-2C10-41E8-A07B-4A907896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C0B4A982-B8CF-4503-A3B0-C4808EF19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D50EC9E0-907E-41D1-9DCE-B05E0B95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081753ED-C6A8-4C9F-A228-BE3670D0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35578D1E-500A-4DF1-806B-CA5242378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E1FF1FBB-3013-444B-905F-C55387A3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455DF69C-6976-446E-AA29-9973AAE7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E711796D-1499-40FE-829D-FB152A619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706991A0-FC29-4E7C-A7DB-3434DC64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253FFAD0-B886-4413-90D4-E38FE979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2161247D-663D-40FD-A19C-37295619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28FA94C8-3589-4D44-84BD-415B3FE2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529A383A-0C17-4C13-A1A3-1825F63F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EA80E4F6-6965-489F-8C19-329BD49B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FF48A1EC-E54F-468D-B626-2F5783C1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9D7C9D67-8C09-4022-BF52-6A11A1801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DA757A6B-7F25-48E3-A86F-FEA612C4B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F948C35D-D92D-4DBF-8A26-1541272C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9FA6559D-DF81-4EBC-A605-0BDCDBD0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9D4F8660-DE99-4CBF-AF0B-991B64AE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C4855380-B648-4F62-9843-FC7493F0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33B56863-2CD7-406F-95C9-CF073E78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652EA444-97FA-4182-87CD-32576C99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CE9D2D8F-0001-4D8A-BDF9-A0C17ADCD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728D84A4-FB58-49E5-A1E2-A22887C9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BC9B24AC-1DF6-40CA-90D9-4DC4C069E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7" name="Yıldız: 12 Nokta 126">
            <a:extLst>
              <a:ext uri="{FF2B5EF4-FFF2-40B4-BE49-F238E27FC236}">
                <a16:creationId xmlns:a16="http://schemas.microsoft.com/office/drawing/2014/main" id="{6DCABBEA-362E-4869-A71F-FCD2DAE56E16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5051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</a:p>
        </p:txBody>
      </p:sp>
      <p:pic>
        <p:nvPicPr>
          <p:cNvPr id="2097176" name="Resim 209717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84" y="843462"/>
            <a:ext cx="5970147" cy="4425438"/>
          </a:xfrm>
          <a:prstGeom prst="rect">
            <a:avLst/>
          </a:prstGeom>
        </p:spPr>
      </p:pic>
      <p:sp>
        <p:nvSpPr>
          <p:cNvPr id="5" name="Rectangle 126">
            <a:extLst>
              <a:ext uri="{FF2B5EF4-FFF2-40B4-BE49-F238E27FC236}">
                <a16:creationId xmlns:a16="http://schemas.microsoft.com/office/drawing/2014/main" id="{F0B0BC91-A22B-4538-9B25-36B264E4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15006707-DDC9-4327-AFF1-D9FB6101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FD35AF18-B02D-4D56-BC9E-714B9479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3FF67047-3022-4733-A637-D3D8AEAC8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D6F63091-2A7B-474F-9D3A-07370CE1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CD0AC911-B719-4276-B98E-86341C38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50C6DB5B-3408-43E9-A5A5-01BAC88C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B0755862-E9D7-464E-BA08-51DC4146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46AF8699-BE27-4B5B-83FA-A4A05CFC0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9E81FFFD-D469-43B3-925A-13BEF66C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E61D278A-BF38-44A2-8E00-11A39578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ECE0FF87-A4D0-4823-8AE9-88F8CB00A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E8A16B57-987A-4A01-84D8-70871F992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7A7D5B3B-B1FF-442A-B151-3222AD93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730FCF11-316E-4096-9B70-F7886928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2E27BC9D-7CE9-4E3D-81A1-F916D1051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97D16A43-17D5-4E3F-8953-4A2DD914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477C1EBE-3AFD-40D5-B887-962D698B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3E437A2F-A2C7-43F5-8501-F4059F7A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67F08BA6-5613-47D8-A13C-0ACBF73A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3EB360EA-454B-4AC0-87FE-CC01AA860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ADA05FAA-BCD5-44AE-9A4D-00109BD7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2AECCAAF-9294-4A4E-A5A8-107352AC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75A2AAE5-1DD3-4DB7-B782-956DC366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0A0B5B73-4573-443E-9CC1-FA7A05928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20BFEF32-E888-400D-B4E7-59B3DF58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2602048E-4AB9-404A-8676-E7B3383D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4032B40B-EE14-44E8-8438-1A426A7B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222FB6BA-CB26-4A46-9B94-3E1B5AA2E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2F7E246B-CF5D-4DC9-930E-1DF65F5E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FAF577B1-6B36-4B5D-BD97-87C650F8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A85B2FE5-5DF3-4F35-80E4-27AC21C0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4BDF1A71-269E-48CF-A99C-EB9FE0EA1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AA9AC8D0-A22D-4992-8B6F-04373640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DA355615-E67C-4AB7-8678-7FEBA75F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2ECF0B21-A563-435D-8D72-E10B5345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12C7CBF2-FA8E-44B3-A648-ED5A3AA3F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C139BC26-196C-43BB-8FD0-F8155497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08C9E992-FC7C-458F-B8AB-C0D8133A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84B297E5-28AB-4A63-A270-82FB7253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E9C1A2E7-631B-4EB7-AA13-FCF8F6FB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B2EB1865-A02D-4F62-9131-A3A660B8E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AAB28FF7-2810-445C-BFCE-EC5A4F9D2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1CB655BC-FD64-47F1-9E6B-2A31A0695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99D09F88-7029-4283-8F89-65B6AC39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47685F98-BA09-4CCE-A6E8-901CC8B3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2E361FFD-6034-48E0-B685-4FA5AB0B3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6B2DCA04-4431-4E5D-BFF3-C3248961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BB79F364-4FA0-458F-955A-173D94787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1086D899-BBF5-4AC6-8881-A9C492633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D1BADDE2-DCDD-442E-8920-D57007CB2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DC88314E-37A4-4BB9-A88E-E45BDA63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C040F7CC-B77D-47BA-A63A-425E7EE85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1170C5CA-9E11-40FD-8039-DF1523C4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20087743-882C-45C2-9AA6-8AC91C5C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A852D7C7-5F65-45E7-B8A2-422B3E4FF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CD31C80D-67C8-4A5B-9862-E18613B4A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C3485524-D45E-4905-8EBC-F336170E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183765AD-D381-43C5-8810-118617DD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299AB263-BB8B-4728-ACC7-80F9C7EFF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C5CBA99E-35EC-4A2A-A579-FF289B03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69BEFF39-767F-4C2F-8CDD-8EED7471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A54FF01C-70D3-4FE5-AB16-0B685B544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A1C64F13-EE56-4D38-894C-B56F40B9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B688EDFF-11B3-4527-995E-2400E33D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CFD1B4DA-9FF0-4042-B8A0-9B875729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2409ABE0-3FE9-44FD-824E-BEC8DA3B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33CA4927-FA35-4671-AF98-FCC2EAE1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74A3053C-0B38-4039-9B6E-EC4AF609D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E6BB4B0D-1598-4819-AE66-C6C236488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A83C6613-7DE8-482B-8A9B-0F75784A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04549688-C7F1-44D8-8541-A866D6A6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FDA74934-69E8-4C1F-8764-FF6FDDBD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DFE11B27-8A02-407E-ABE3-F4BBB5EBA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61696D7E-9190-4B48-B3FF-7BAAC97B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AF145191-F8AE-41EF-B9EA-7CD2A5617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7173EB44-B60A-448E-A21A-6BA95319F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62ED2E3B-94C0-48F6-A3C7-445C2569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07A2D34E-CF9E-4B06-A372-B58F99656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6E11644A-5542-4BA0-8DDC-9F7696C7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A4358C8E-9E21-4BF1-AAC1-FE1EBBE0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4FB92FEC-8B2C-402C-BFBD-94C2A2045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9E7F21C2-6252-4E15-9491-5B2A2DA0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1CB48F0E-DF3B-4B20-95A8-3D9D3C893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C1504EF2-0DB2-40D1-AFD9-9F117213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911C5882-F03D-4E55-B314-088F6BC2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75D271E4-A4F0-45C9-91B7-01193466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24320A5E-2259-4841-80E4-C029A782F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5A0BF2DF-3EEF-43A3-92D5-36F8E780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6B759883-17BC-4C9A-A3A5-D2805750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32C1C619-DDAC-4D36-ABF9-6D18E52C8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68C69566-C714-49D7-9A23-EA2193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699AA0E3-847A-457A-82BE-54E53159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30403774-533D-4C8F-AEDA-37C66A24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F5817B06-1AE4-4975-9D3D-F15AF0B7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26153B14-B963-4175-BD9F-03AD764A3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CCC9AE19-77D9-42DB-B365-5F0483A6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FCE4BE5C-5659-4DB8-9D2B-EEF5463EF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479A1EC5-D2A5-40E3-9472-5350FBF6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42395BE5-1922-448A-904C-0238E146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02F395E9-B775-4B5D-AC3B-923CAE50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E3E0212F-8901-4410-AF20-952E2064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B0433B12-0F19-433E-9417-09E014E2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D15AEEC4-D889-4D07-BAEC-73F98300B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2C32DE7E-628B-4F91-A054-61F048E4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21427044-6394-4918-BF2F-80DD83AF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957E87CF-6201-4E2D-8AD1-A74300704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D1FEA09A-5107-48E4-9A5D-1385E989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43D0F22C-7F39-4C78-A0E8-CFF29BA0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854EC24A-EAFB-42DB-8142-F16EC647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FCC78432-F861-4E4A-ADB2-31FDBA3E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760BF5A6-226B-4E26-89DB-DF5ACDDBA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388F5587-F1B7-49B9-BF7F-93F55D417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32EA1ED2-B0F3-4292-BA49-AF30C465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0F21B84C-84A4-4AC0-8529-EB38028E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930C4204-D5EE-44BF-B2E8-2CD25AAD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15286249-F497-4175-8026-E80B773E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D89CF947-5DA9-4BB3-9DA7-D907BD84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5C42C54A-D70E-47CC-ACD9-8053BEF3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4E8345B4-F8B8-4FCA-8A16-CA6C257D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126254AB-2205-4558-A928-FD7CDC8A6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32A4BDD6-B1BF-404D-8664-A4EDC8776385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</a:t>
            </a:r>
            <a:endParaRPr lang="zh-CN" altLang="en-US"/>
          </a:p>
        </p:txBody>
      </p:sp>
      <p:pic>
        <p:nvPicPr>
          <p:cNvPr id="209715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84" y="613465"/>
            <a:ext cx="5093431" cy="5631070"/>
          </a:xfrm>
          <a:prstGeom prst="rect">
            <a:avLst/>
          </a:prstGeom>
        </p:spPr>
      </p:pic>
      <p:sp>
        <p:nvSpPr>
          <p:cNvPr id="66" name="Rectangle 3">
            <a:extLst>
              <a:ext uri="{FF2B5EF4-FFF2-40B4-BE49-F238E27FC236}">
                <a16:creationId xmlns:a16="http://schemas.microsoft.com/office/drawing/2014/main" id="{F5F3A40A-AEA5-4DD1-89F0-6BBD06B2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CD0F0146-BB47-4E58-A1FB-6473CF08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C2AC1541-9C20-4FFB-B62F-C11D20B2C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43AB2916-23A2-4C76-8747-C07A0C51E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06BF2F28-E6E4-42E7-A212-91B1F591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19AE67BB-954D-4323-8D4F-68CDB13D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C00E37C5-0EFF-4E27-A33C-62DECC17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ABA5B4B7-6071-4886-B0AE-94261116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44DD33F0-05FD-46EC-A770-21C7B0A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50AEB797-22CC-4C23-A3B0-A45A78DEF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7517FD9E-6486-40D8-B637-980DF3655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ABCA7B4B-41E2-479C-BE38-D29A1608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28932937-E684-4717-9087-838527AF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DC430726-982E-4CFD-B660-0DE3B4DE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1A84CC7E-C55F-48C8-89BC-24911BEB3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C9432F82-1177-4B82-85BF-5C47F687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7A7941EA-E304-46EB-87EE-B46F52FE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9C3B8E70-6D4D-4F62-BD69-F4D51D0E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5178C3D2-BE58-4C58-947F-E594ABE0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9A73421C-5633-4E5A-98E8-82134D22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169E5C58-AC96-42C8-862A-764D89CF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7D928BE2-40FD-4EB8-B9DF-7E40073D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7F186E6F-4C2A-4504-921A-46A80E46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0B10CFB7-CBC7-49DB-BD48-FA215252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90" name="Rectangle 87">
            <a:extLst>
              <a:ext uri="{FF2B5EF4-FFF2-40B4-BE49-F238E27FC236}">
                <a16:creationId xmlns:a16="http://schemas.microsoft.com/office/drawing/2014/main" id="{8B1ADE3F-4829-4405-AF34-E5910AA5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1CD6814B-98DD-44DD-8860-F36DE296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92" name="Rectangle 89">
            <a:extLst>
              <a:ext uri="{FF2B5EF4-FFF2-40B4-BE49-F238E27FC236}">
                <a16:creationId xmlns:a16="http://schemas.microsoft.com/office/drawing/2014/main" id="{EABA8601-4DE0-46D9-B651-CF7F84B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5C51EFBF-35CE-4C8C-BE6C-91F9607A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94" name="Rectangle 91">
            <a:extLst>
              <a:ext uri="{FF2B5EF4-FFF2-40B4-BE49-F238E27FC236}">
                <a16:creationId xmlns:a16="http://schemas.microsoft.com/office/drawing/2014/main" id="{648D6AD8-B1F5-4D93-8043-9E26E8F2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95" name="Rectangle 92">
            <a:extLst>
              <a:ext uri="{FF2B5EF4-FFF2-40B4-BE49-F238E27FC236}">
                <a16:creationId xmlns:a16="http://schemas.microsoft.com/office/drawing/2014/main" id="{5470261B-024E-4983-B13D-E8D076BD8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BFE52665-E3E0-4CA3-8F4E-D9BD50F24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153A959E-C51E-44EB-8FC5-5DF1CCF4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98" name="Rectangle 95">
            <a:extLst>
              <a:ext uri="{FF2B5EF4-FFF2-40B4-BE49-F238E27FC236}">
                <a16:creationId xmlns:a16="http://schemas.microsoft.com/office/drawing/2014/main" id="{93527540-8D41-42A8-871F-CFD954CA3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BE920C02-8267-4A0A-BE21-A8DF6548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0" name="Rectangle 97">
            <a:extLst>
              <a:ext uri="{FF2B5EF4-FFF2-40B4-BE49-F238E27FC236}">
                <a16:creationId xmlns:a16="http://schemas.microsoft.com/office/drawing/2014/main" id="{EA42DFB8-531B-4A0F-8697-BCD2B8F3E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5D3059BF-C962-4848-9D52-072D79B43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F1BA02F6-76A4-4C38-A85B-9E542E0E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BCE3977F-2AD5-416E-B1BD-17F6EDFE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46DC518C-A749-4A9E-A0E4-873B158C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AA42F956-5CCE-46AC-82C5-1DD2DB8BB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398B2A06-8516-4019-9AD5-2ADB735A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01EF3F75-CA2F-46F4-90D5-AC541B6E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D4FB767E-CC10-4DDF-830F-C72C3202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5CEB1757-F8A8-4B06-A254-B9190B16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08F01551-363C-4661-AB17-A685BF7D7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C04DC894-BE12-4EF1-890C-055967E2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0C1C6A2C-6CB9-49C5-B9D8-94D1DB094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F74EB546-3C9C-4B3A-B88D-6375147A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401958AD-A05D-48E1-A6C7-71900A7B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56E5B494-EE40-46A9-A47C-641C4C2C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60A07E2B-CACB-4B1C-AA34-27C9DC9D0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C9E99A2B-600D-44B3-BAB2-10977163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3BB798C5-F583-4E60-9351-F9B406BCA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50D70151-6A45-475C-9BEC-D1926276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2CA7B456-9508-432E-8D3C-93A907F58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D38CD50B-F39E-45BB-B883-486B466B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E95D854B-5009-4EF8-9426-3CBB035C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7AA43B70-62CB-47F3-92EE-9199DFBE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24" name="Rectangle 121">
            <a:extLst>
              <a:ext uri="{FF2B5EF4-FFF2-40B4-BE49-F238E27FC236}">
                <a16:creationId xmlns:a16="http://schemas.microsoft.com/office/drawing/2014/main" id="{A1BA4A58-FA72-493C-9361-54FF7855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9E8F8FD2-29FA-4F32-BE75-71F0C141A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DC65295C-BCB7-407C-9405-10BD4DEAD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27" name="Yıldız: 12 Nokta 126">
            <a:extLst>
              <a:ext uri="{FF2B5EF4-FFF2-40B4-BE49-F238E27FC236}">
                <a16:creationId xmlns:a16="http://schemas.microsoft.com/office/drawing/2014/main" id="{B727C4E4-8752-47EF-99C2-66C8A9062161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3</a:t>
            </a:r>
            <a:endParaRPr lang="zh-CN" altLang="en-US"/>
          </a:p>
        </p:txBody>
      </p:sp>
      <p:pic>
        <p:nvPicPr>
          <p:cNvPr id="2097153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49" y="746617"/>
            <a:ext cx="5118884" cy="5367753"/>
          </a:xfrm>
          <a:prstGeom prst="rect">
            <a:avLst/>
          </a:prstGeom>
        </p:spPr>
      </p:pic>
      <p:sp>
        <p:nvSpPr>
          <p:cNvPr id="66" name="Rectangle 3">
            <a:extLst>
              <a:ext uri="{FF2B5EF4-FFF2-40B4-BE49-F238E27FC236}">
                <a16:creationId xmlns:a16="http://schemas.microsoft.com/office/drawing/2014/main" id="{68849715-1127-4D97-AB51-FE8BE8912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09B9B52E-88F3-4CDA-A798-57A322BD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26BD4193-CDD2-49C8-B67D-D4DFB3A4F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449195CB-2EC0-486C-B869-38B32153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F668FBC5-A9C7-4B51-90DE-507817A2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B229B548-B55F-4A92-BC85-E47C9149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F3F62FAA-DBA8-40A3-9688-2CE5988E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486AACAE-EFBA-4693-8FA4-6CE7AA93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69301F74-C32E-4902-B6E0-9A680782F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6FC11926-B0B2-492A-963B-D929AFA9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596D3747-BE63-4C74-9140-FE2464807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0D03B826-F4F0-4472-B8D3-A62BCABF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4E89933D-13CF-40C1-B784-E6890131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01B178E1-9280-4D9A-AF41-5572F517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2EBF9A63-457C-4702-875E-C191A71BF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26D3AABB-C30A-4E13-86E2-59DA7FDF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1EF46399-BFFD-42E5-83A5-D6DFC6EBE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095CE4B5-7475-4EE8-8954-E73F5FDC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15B12C57-038A-4493-89B7-99166EBC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1652301E-5529-4A24-A0B7-CE4AED29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63B7D6C4-CF48-40FC-BF24-9D33E7CA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00690A08-166F-4353-8636-2055482D8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36B71399-A3E4-45DE-9F3C-EF5DDE649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53BB510B-25D4-473B-AC9D-5C9EB75F1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90" name="Rectangle 87">
            <a:extLst>
              <a:ext uri="{FF2B5EF4-FFF2-40B4-BE49-F238E27FC236}">
                <a16:creationId xmlns:a16="http://schemas.microsoft.com/office/drawing/2014/main" id="{D07C6D3D-06B6-4868-B9DE-8B43E422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09F7AAF5-B9A5-4946-BB22-BA9CDFC04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92" name="Rectangle 89">
            <a:extLst>
              <a:ext uri="{FF2B5EF4-FFF2-40B4-BE49-F238E27FC236}">
                <a16:creationId xmlns:a16="http://schemas.microsoft.com/office/drawing/2014/main" id="{7D9BBC39-70B3-4BF8-B471-2D6023C73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FDD795AD-EE68-48D3-B63B-B4DF2F93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94" name="Rectangle 91">
            <a:extLst>
              <a:ext uri="{FF2B5EF4-FFF2-40B4-BE49-F238E27FC236}">
                <a16:creationId xmlns:a16="http://schemas.microsoft.com/office/drawing/2014/main" id="{BFA949BD-2403-4E65-9655-43AE4CC75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95" name="Rectangle 92">
            <a:extLst>
              <a:ext uri="{FF2B5EF4-FFF2-40B4-BE49-F238E27FC236}">
                <a16:creationId xmlns:a16="http://schemas.microsoft.com/office/drawing/2014/main" id="{F6EEF086-9DBA-4725-9074-D711CC22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7FBEE714-5CA4-4067-A84A-36E6305E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349E5650-149A-4F3B-8EE9-DBA5361D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98" name="Rectangle 95">
            <a:extLst>
              <a:ext uri="{FF2B5EF4-FFF2-40B4-BE49-F238E27FC236}">
                <a16:creationId xmlns:a16="http://schemas.microsoft.com/office/drawing/2014/main" id="{899AE311-F426-471D-A3D8-C01A658B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11432F91-CA57-46BE-9FBA-F0C8FAD53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0" name="Rectangle 97">
            <a:extLst>
              <a:ext uri="{FF2B5EF4-FFF2-40B4-BE49-F238E27FC236}">
                <a16:creationId xmlns:a16="http://schemas.microsoft.com/office/drawing/2014/main" id="{E66CDC44-7B80-4EB6-B73A-E98ABECD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C25FCBEA-5019-41CF-AD30-532780BA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5335375A-91DF-4AEF-9D8F-93559D9F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33AA565A-A9EB-4B1F-B24E-8F2E1116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180A8091-F3AF-4A3B-98E0-E81C206A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482C3018-00F1-4937-BEF4-6CCE86B1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D56B41A1-60C8-4B44-ADDA-D1806F74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CD9D3164-68EE-4D43-9F82-4714B050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1FC5BC46-A7E8-4262-85E4-AE28546C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4DAB2AAC-DD9C-44F1-A7FE-B13B2C63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D00C78C5-A57D-4BA4-9753-9CF44F0D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3B6463D8-F6A0-4117-BC4B-B36B269E0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2D86245E-0929-4C37-A548-F4347690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2AEEBF47-3CD0-48F1-B35B-92003443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6D00FF18-81BC-422D-A5E8-C9EBB705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9C279BCC-CAC9-43A4-A6A7-02DE3B06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E4A26E2D-2893-4DD7-9579-E3CF1A6E0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C4FF9ACA-391F-4D2E-BE88-1E1EA368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415A0F4A-9FAB-488B-B017-8079C41E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28C54563-22CA-4A42-A510-77896AB5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F9D253F8-5417-4F62-9A40-A62336CD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5E7EBAE7-05B1-4178-8B5A-7187DDFCA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73E4A765-77F2-46A8-8532-F592BA91E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AB9E9FCF-F522-496B-A628-D62629BA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24" name="Rectangle 121">
            <a:extLst>
              <a:ext uri="{FF2B5EF4-FFF2-40B4-BE49-F238E27FC236}">
                <a16:creationId xmlns:a16="http://schemas.microsoft.com/office/drawing/2014/main" id="{BA3FE4A6-BBB0-4760-A13B-D0FA1824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B29A2A0A-9516-4FCC-A3B3-2BCBEE93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D80A6EB3-B850-4A89-8CCE-DB03EEA0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88" name="Yıldız: 12 Nokta 187">
            <a:extLst>
              <a:ext uri="{FF2B5EF4-FFF2-40B4-BE49-F238E27FC236}">
                <a16:creationId xmlns:a16="http://schemas.microsoft.com/office/drawing/2014/main" id="{DD766F5D-7BFD-450F-A0CB-671000CCAC0E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  <a:endParaRPr lang="zh-CN" altLang="en-US"/>
          </a:p>
        </p:txBody>
      </p:sp>
      <p:pic>
        <p:nvPicPr>
          <p:cNvPr id="2097154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80" y="269345"/>
            <a:ext cx="3931439" cy="6355828"/>
          </a:xfrm>
          <a:prstGeom prst="rect">
            <a:avLst/>
          </a:prstGeom>
        </p:spPr>
      </p:pic>
      <p:sp>
        <p:nvSpPr>
          <p:cNvPr id="66" name="Rectangle 3">
            <a:extLst>
              <a:ext uri="{FF2B5EF4-FFF2-40B4-BE49-F238E27FC236}">
                <a16:creationId xmlns:a16="http://schemas.microsoft.com/office/drawing/2014/main" id="{651FCC32-4D7F-4C7D-822C-DBC3A962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DF58512D-D56C-42A5-AEFC-42DD3D67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BBFAB53B-E834-4069-ABD4-FA0945E1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C01D433D-B81A-4267-85EC-8F653E9F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4F67BE74-2375-49AE-BE4C-46B653E9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FD2AFD87-E181-4869-942E-DC3DF3A0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D1DCA69E-6F79-4318-95BD-D21420A69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CBED4C6E-AA9A-488F-B5E0-4BF9500F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25F68789-E7ED-48F2-8A9C-1ABB059DC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D530DF1A-FB6D-40F6-9D2B-813247AE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20E30282-18AF-4BEA-9795-DE8201CD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2082C2E5-2D53-4BB9-BC59-0E669828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6776630C-8113-491F-981D-E2B32C0D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DA533F27-6635-4DE0-91E4-C437C622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4FCAD401-6BE9-49D5-90E6-6FEED18D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4F634750-FCEE-4261-9F53-39EBC873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D4DE1564-4617-4EC7-8DBB-FD9410EC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3C60A030-B2D0-4D6D-A9E5-2C8C33CD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E29218D8-18E0-4F2F-97E0-D568F39FD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E5166F58-2087-4977-AD79-FDAE3D5DC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AA07BC12-CF95-4326-9B87-0BA63C91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C9585CB7-FF3A-4252-ABD0-42380F1F8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6409BB90-0C0B-4B2A-A3BE-E3C700AA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4E8FAE9D-48D0-4EB7-AAAB-3A466675C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90" name="Rectangle 87">
            <a:extLst>
              <a:ext uri="{FF2B5EF4-FFF2-40B4-BE49-F238E27FC236}">
                <a16:creationId xmlns:a16="http://schemas.microsoft.com/office/drawing/2014/main" id="{4F630B0F-4710-4ED0-AAEB-53F47F95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7D7A2F90-0B17-4E90-BE27-190C56E1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92" name="Rectangle 89">
            <a:extLst>
              <a:ext uri="{FF2B5EF4-FFF2-40B4-BE49-F238E27FC236}">
                <a16:creationId xmlns:a16="http://schemas.microsoft.com/office/drawing/2014/main" id="{CC9A976E-5E46-4E23-9B50-7D5FBB4F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D24EC114-B4EF-433B-BBB4-8F1A139D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94" name="Rectangle 91">
            <a:extLst>
              <a:ext uri="{FF2B5EF4-FFF2-40B4-BE49-F238E27FC236}">
                <a16:creationId xmlns:a16="http://schemas.microsoft.com/office/drawing/2014/main" id="{62973DA5-71CD-4CFB-BCAD-43C1CC4A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95" name="Rectangle 92">
            <a:extLst>
              <a:ext uri="{FF2B5EF4-FFF2-40B4-BE49-F238E27FC236}">
                <a16:creationId xmlns:a16="http://schemas.microsoft.com/office/drawing/2014/main" id="{4AB7F5DF-062D-4A09-BCB6-65E3F120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A6FA5E5E-487F-4D03-B76C-8712CC83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79863F13-B3F9-4FA2-AD39-690EA870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98" name="Rectangle 95">
            <a:extLst>
              <a:ext uri="{FF2B5EF4-FFF2-40B4-BE49-F238E27FC236}">
                <a16:creationId xmlns:a16="http://schemas.microsoft.com/office/drawing/2014/main" id="{ABB4BDE5-EB53-4823-B08A-05E1518D9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1D2E055C-019A-4B2B-911E-146736B9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0" name="Rectangle 97">
            <a:extLst>
              <a:ext uri="{FF2B5EF4-FFF2-40B4-BE49-F238E27FC236}">
                <a16:creationId xmlns:a16="http://schemas.microsoft.com/office/drawing/2014/main" id="{0832DDFD-08B7-4E18-A602-7024A0CB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152463DB-BD6B-46C2-8400-D4E10A2F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6B3EAF1C-25F1-423C-96C9-F6BCA5700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3C87B6D5-D46B-475B-9A0B-3B263FC4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19EB08EE-1540-4FFD-8BE4-39DAF665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F5029E7C-A43F-40A9-A327-23F40722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8908B50F-67FF-44CD-A9F2-2985350D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0C5217A9-CF6B-46BC-AE7A-C1760BFB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4A8E99C5-2777-4313-AD6D-8A02D55F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50E285E6-D027-41E8-BB9A-0694F549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6EAF693E-0CE6-4F80-AA86-EC3C390E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F69363C3-C494-4841-84C0-9B237D1E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6F810735-1BAA-4209-AD4C-31DA5FCE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61691A57-849E-4166-BEF7-A3FB9B923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56A04617-99F9-41C7-8B67-2C20D383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90444AF3-D81B-4539-99BB-C834D0F9A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B041C683-8371-485A-AEBA-9C329A6B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A7819DB8-A9BB-4F11-BC18-8E4B158E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D1FCA618-7B37-4482-B8C5-FBC5D4DCC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A56AAF9A-794F-41EA-8D60-0FAFBAFF3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638684E5-F0DF-491A-AEA4-4EE7330A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BFBF1048-A34B-4732-8314-B9D61CEF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559B631D-E93B-4E1B-AD41-0F875F44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58CC845D-015C-4857-9B1F-B02CDC53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24" name="Rectangle 121">
            <a:extLst>
              <a:ext uri="{FF2B5EF4-FFF2-40B4-BE49-F238E27FC236}">
                <a16:creationId xmlns:a16="http://schemas.microsoft.com/office/drawing/2014/main" id="{1098F6AF-EA0E-4ECF-BD65-31B45A2E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81803214-6281-4EE0-95EF-BA3954D3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6D84D74D-047D-48DC-B158-3FB216358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27" name="Yıldız: 12 Nokta 126">
            <a:extLst>
              <a:ext uri="{FF2B5EF4-FFF2-40B4-BE49-F238E27FC236}">
                <a16:creationId xmlns:a16="http://schemas.microsoft.com/office/drawing/2014/main" id="{17B9B32E-3301-44D7-95F5-3B775C53EC78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  <a:endParaRPr lang="zh-CN" altLang="en-US"/>
          </a:p>
        </p:txBody>
      </p:sp>
      <p:pic>
        <p:nvPicPr>
          <p:cNvPr id="2097155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24" y="671598"/>
            <a:ext cx="4851552" cy="5381630"/>
          </a:xfrm>
          <a:prstGeom prst="rect">
            <a:avLst/>
          </a:prstGeom>
        </p:spPr>
      </p:pic>
      <p:sp>
        <p:nvSpPr>
          <p:cNvPr id="66" name="Rectangle 3">
            <a:extLst>
              <a:ext uri="{FF2B5EF4-FFF2-40B4-BE49-F238E27FC236}">
                <a16:creationId xmlns:a16="http://schemas.microsoft.com/office/drawing/2014/main" id="{C520C2E9-613B-45F7-9E92-6E41DE20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0195919D-F945-4CE3-A859-DDD8681FA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7778C70E-BCC5-446C-BA1B-73B80FE87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34BAF025-0974-427F-A90F-07A385F2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852B4801-FFBB-462D-B743-0BE606E6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9EEA4A94-1762-4247-9778-3047275F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CDF8D9D9-9A65-4727-8F51-8FA50510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8427BE7F-11F3-4AB2-B634-ED3B7B0E5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D7EF5476-53C2-4676-B1E4-91F05D10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8E8E3FF8-0012-4060-B9F2-C9D462F3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A76EAA0B-B870-4D20-8565-A735A0016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0C861093-EFFA-45BC-97F5-28486830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8BDE4856-C066-48C4-B23F-7B5559929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4A44C1E7-7738-4285-BD1E-95A53E72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B87863EC-4A64-4543-9A88-25B98C1B2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CEC47E7D-2307-4880-A9BC-2F50E6E7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541FA6E4-05A7-434A-AF6C-F8FD40AD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EBB80017-A384-40B6-9B09-E946DC44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90533F8D-7F73-47AD-A874-53973B8E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B9DC06CD-1D04-4554-9498-2930761AC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93FDD5E3-46F1-44E7-8B5C-D29D66DC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5572F9FB-496C-432E-8436-4DF3905E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F7CCC73B-C20F-4753-BF33-E16E3EC30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E0610C01-7259-4215-B921-01D7405A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90" name="Rectangle 87">
            <a:extLst>
              <a:ext uri="{FF2B5EF4-FFF2-40B4-BE49-F238E27FC236}">
                <a16:creationId xmlns:a16="http://schemas.microsoft.com/office/drawing/2014/main" id="{C18C0FDB-E7D7-438C-86E3-321B1FFD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7F6E2AFA-7C79-436B-A4B1-7A2B6ECC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92" name="Rectangle 89">
            <a:extLst>
              <a:ext uri="{FF2B5EF4-FFF2-40B4-BE49-F238E27FC236}">
                <a16:creationId xmlns:a16="http://schemas.microsoft.com/office/drawing/2014/main" id="{57CE4F56-061A-4F40-A00C-56E7BFAC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D64A1A71-43A0-414D-8483-BBD149FE8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94" name="Rectangle 91">
            <a:extLst>
              <a:ext uri="{FF2B5EF4-FFF2-40B4-BE49-F238E27FC236}">
                <a16:creationId xmlns:a16="http://schemas.microsoft.com/office/drawing/2014/main" id="{7F2C26B1-B75A-4379-8CDE-D50657E7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95" name="Rectangle 92">
            <a:extLst>
              <a:ext uri="{FF2B5EF4-FFF2-40B4-BE49-F238E27FC236}">
                <a16:creationId xmlns:a16="http://schemas.microsoft.com/office/drawing/2014/main" id="{CDE43370-28C4-4562-BF76-7F8095FA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8F4E91EF-486D-44DC-B674-09229565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EF03AFC1-DB64-4670-82AE-5A0335731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98" name="Rectangle 95">
            <a:extLst>
              <a:ext uri="{FF2B5EF4-FFF2-40B4-BE49-F238E27FC236}">
                <a16:creationId xmlns:a16="http://schemas.microsoft.com/office/drawing/2014/main" id="{EC3AD0FB-7707-4E10-839B-200B34AD4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8BADAE6C-0AAD-4B6C-9448-387F4999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0" name="Rectangle 97">
            <a:extLst>
              <a:ext uri="{FF2B5EF4-FFF2-40B4-BE49-F238E27FC236}">
                <a16:creationId xmlns:a16="http://schemas.microsoft.com/office/drawing/2014/main" id="{2452CF93-3018-4A22-83B5-370E1F38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1" name="Rectangle 98">
            <a:extLst>
              <a:ext uri="{FF2B5EF4-FFF2-40B4-BE49-F238E27FC236}">
                <a16:creationId xmlns:a16="http://schemas.microsoft.com/office/drawing/2014/main" id="{E2FBD392-9292-4089-87FC-C25A3298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2" name="Rectangle 99">
            <a:extLst>
              <a:ext uri="{FF2B5EF4-FFF2-40B4-BE49-F238E27FC236}">
                <a16:creationId xmlns:a16="http://schemas.microsoft.com/office/drawing/2014/main" id="{8620BC7E-B987-440C-9BA3-76D3025B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494EF7BA-96A0-45F2-BC07-D6DBD4F5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" name="Rectangle 101">
            <a:extLst>
              <a:ext uri="{FF2B5EF4-FFF2-40B4-BE49-F238E27FC236}">
                <a16:creationId xmlns:a16="http://schemas.microsoft.com/office/drawing/2014/main" id="{EB56C536-014F-4627-B146-6C25354E1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1D63F96C-CC70-4AA5-BB51-8033E8FB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6" name="Rectangle 103">
            <a:extLst>
              <a:ext uri="{FF2B5EF4-FFF2-40B4-BE49-F238E27FC236}">
                <a16:creationId xmlns:a16="http://schemas.microsoft.com/office/drawing/2014/main" id="{93BBBD11-D5B3-4B8C-9923-9645DE1C7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51E75367-215F-4132-8495-E18FC276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CCEE52D9-20C7-4BF0-89C9-F79A9E94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ED78F163-E3B9-4F39-A685-AFA8D3A8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04077C07-35D0-43D7-908B-FD383EA4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ECE9F249-E924-4559-9853-FB2F770F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3C9F31AA-41D1-4C51-B341-5A6E96AB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E4E0220F-7E34-4767-83C2-6EA3FC4F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14" name="Rectangle 111">
            <a:extLst>
              <a:ext uri="{FF2B5EF4-FFF2-40B4-BE49-F238E27FC236}">
                <a16:creationId xmlns:a16="http://schemas.microsoft.com/office/drawing/2014/main" id="{F4FA4565-ED7D-4B66-9012-7C0F588B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EC46A2C2-6676-4554-8305-8CCDC3BA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0EAAEF03-F402-4780-ADFB-E2AA94E4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ECA88B9E-4139-4050-9298-6D694398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18" name="Rectangle 115">
            <a:extLst>
              <a:ext uri="{FF2B5EF4-FFF2-40B4-BE49-F238E27FC236}">
                <a16:creationId xmlns:a16="http://schemas.microsoft.com/office/drawing/2014/main" id="{847F3CDD-7633-43C4-8C7C-162929ED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C8B8635B-975D-42D3-8581-3C545ECB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ADD5819F-2B18-41D9-9253-E572853F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2AB1BEDF-AF24-4762-870C-DD756D0C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22" name="Rectangle 119">
            <a:extLst>
              <a:ext uri="{FF2B5EF4-FFF2-40B4-BE49-F238E27FC236}">
                <a16:creationId xmlns:a16="http://schemas.microsoft.com/office/drawing/2014/main" id="{26ACEAFC-4AEE-4589-A905-884E342A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E197ED45-450C-46A3-BE40-33B45B12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24" name="Rectangle 121">
            <a:extLst>
              <a:ext uri="{FF2B5EF4-FFF2-40B4-BE49-F238E27FC236}">
                <a16:creationId xmlns:a16="http://schemas.microsoft.com/office/drawing/2014/main" id="{2AE772B9-7BB1-4789-AD46-5CE92A61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A733AA77-7597-42DC-A5E3-756DBD120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EB5D5E24-FE94-46D3-80B6-D7BA35AC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27" name="Yıldız: 12 Nokta 126">
            <a:extLst>
              <a:ext uri="{FF2B5EF4-FFF2-40B4-BE49-F238E27FC236}">
                <a16:creationId xmlns:a16="http://schemas.microsoft.com/office/drawing/2014/main" id="{A79C1FF2-A940-48B4-957F-584FCB4027EE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6</a:t>
            </a:r>
          </a:p>
        </p:txBody>
      </p:sp>
      <p:pic>
        <p:nvPicPr>
          <p:cNvPr id="2097157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65" y="269345"/>
            <a:ext cx="3882470" cy="643483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E224F32-DC2B-4F6A-A714-45BCDA6D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1987FCC1-177E-473C-93C4-931C6EF5D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13D70FAA-0B01-489A-A95A-902F8A96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42A05967-3394-4F87-AEDC-CB47E70D4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735BB522-B989-4589-86BA-79382068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302F5BD3-019D-4017-B894-D369C750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F84E83D6-8837-4DA7-9C34-B8E86827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39718832-B94F-4492-A23D-944D865E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506594B6-7D35-427A-B8CC-F5359F32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38D05207-94F8-483B-8C03-C1D2A017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28E7EAFA-1AC2-4F98-87DB-16FF54EF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3CBCB19D-923C-4BC5-9F1C-304792AB8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40E68D6A-0CC2-4181-8F48-E429E3FF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E16A6C40-33B1-41F2-8622-CAA916DC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B01CFC41-7F2C-434F-84F4-E4035141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4DBAE0C6-CC98-475D-B8D6-FD663DCB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BDE6AE1E-B5E1-4E2F-ABD5-88F85328B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60760A1B-EDC8-41C2-B48C-73C54361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9385CFFD-8A59-4592-B67A-96758A0D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AE6F5535-BB68-4DD8-9CD7-5D84342E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551BC6DB-56F6-46FB-AF50-95D934AB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F04C379C-1842-4B25-894D-4F9389E6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1414EB9D-A22A-4489-A1DE-35FE6081D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7E50CEFF-8209-461F-A357-F2E8AFF2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995CB3AF-A7ED-4A7D-AC08-5F3B7023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14CBC7CD-17CC-4849-A77B-D4C13CFE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856857D0-0FBC-496B-AE8A-2B83DD18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30CEFFD4-79CE-44FD-B229-190D392F0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A62C3F6B-AA33-4A9D-8761-39C7FEF8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5166FEA1-A952-4D5C-BFF6-EC4D3982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026BB98E-9231-43F4-8E65-5D9250090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B325507A-E23C-453F-A665-658CB644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03A63884-2A55-49DD-ADCB-A166E1CB4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C0377331-F8A4-4E17-8682-7B5BB6AC2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ECF33A30-1E20-4D75-90CD-3B6734794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CFF01555-AF14-45CF-823F-4B2C659F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85F47BF8-BF43-42E1-BE8F-F431B1B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CBA8CA8B-28C0-4055-9F1A-EFA9A0B5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A3AF3852-86F5-4574-BF7D-0AEA7C28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A762C910-A9A9-48A5-8852-84CA100C0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46362E41-5C52-4047-85BE-B92104CC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66BFFC57-6781-40B0-B24F-B693C309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6FDF4B9A-1BBE-4E89-B310-697DC94D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E80B6008-73FF-4CEC-AB02-70BCE87B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533B3355-1F70-47A8-A9C4-9E9016DD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10A4695C-AE8B-4DE1-8261-AF17457E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5B3B9DF9-7164-4E83-85C9-823688AD2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0479079A-BD42-49C5-9676-C9020B05A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6AE0410D-A0C9-4D79-9B81-633313BC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C0DB2F15-D8D1-410A-B643-BD229343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49EC9CFB-EF65-4E4B-8D08-E0FB27B3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2F3D6746-D101-41DA-AB8C-C4DA36E9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E69735CC-0809-45D2-9756-5ACB2CD7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EFE2EEC9-6359-4899-A423-C19D0821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C7A320D8-1894-4CC1-954E-780CD043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ED123ABA-29D5-4B58-9BF4-211299545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B79D6DD6-239A-4784-829F-C8C30CF7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1733EAB1-30BB-4C6F-B004-486CBF2C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30C7E9D0-B451-4E16-ACB5-8EFB13C5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E640181C-D06C-49E2-8039-77470D0C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36596807-2808-49BF-A6FB-BA217DD9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A75A32A9-6F7F-48D1-8AFD-DE7DD0354932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7</a:t>
            </a:r>
          </a:p>
        </p:txBody>
      </p:sp>
      <p:pic>
        <p:nvPicPr>
          <p:cNvPr id="2097158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56" y="746617"/>
            <a:ext cx="4836088" cy="557583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C90CA00-8D7E-4218-86BC-3404C8E4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82669B63-CFAC-4337-85A3-1D37F217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0ADD8FAD-3DDD-4860-A11A-2DC2FA04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BB708464-1311-417B-A425-97945655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EA14965A-ACEA-4B62-9126-F5CFF93B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3399294D-1E8E-4068-BE22-2B65971CE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BCB61C2-64B7-4BF9-B382-14BDC9C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B5215308-5FF8-466C-9556-45B7F968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75876219-3C2B-46BB-B23A-B295C041C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CF9382FD-04C4-48EF-A6DC-6CD5632B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63EDA04E-CD85-4EF2-9808-51B6F3337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B6E92C45-0E74-467B-9C18-09311AE6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A80DEAD3-9C72-468D-87E0-B0F3A1E9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2EC681A2-658A-4870-850B-620CDC72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A2A485E9-38DD-40B3-8915-12B5A2D1A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C61D4FD8-8D1E-4323-A8CA-8C4CFD65B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728D667A-B2C8-4428-B786-255D32FCB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DE9C1571-C365-4FBA-A858-F4E7BC8D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0476CDCC-A915-4B06-9DAF-3733FCA9E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792AFB20-25F5-452C-BB38-8982D0FA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6A8AF58B-49BD-4CFD-8EB0-5EA9F147D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9F6C79BB-EC46-4EA2-B304-8E29B3CC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7AA4154A-5FB0-4F62-8BAA-DB4156DF8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CA17ECA6-C002-4852-926F-C43F2F808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CB368C56-F5F8-47B0-801D-5500FA6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00D8C476-D7E2-4FB8-BA29-B2629410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8A53111F-6FC4-46AC-8639-B9C3D136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290505BC-4362-46B7-BD92-A8CC4007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8A4D2E25-A7CA-4A9A-A33B-09B496A5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0D94F345-C0C0-4743-8257-D1DC3C77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263804F1-4AB9-44B7-A1AF-96320FA3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0A16D075-122D-4193-81C1-6E2009CC3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BD8EA9A5-B843-4556-9BBE-77BA6BC2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9CF0F262-6490-46A0-A794-1E2DDC7A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57F55A42-7DC2-479D-9BE1-1863284A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46CD9E9C-7E5B-402B-B533-27339954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2AC4CC4B-AB5B-4A35-A785-43396EE3C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3991963F-D967-4D55-8080-0654E560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889715D6-465D-4D41-B9BB-1C2D8E43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A7513232-1F47-41FD-8569-5CDA5543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5D69CE70-95EA-4A04-A328-3CC356CF8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6ABD8660-0A91-4BBF-9771-FBE7EDAD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429BE4B0-E008-443F-B924-22096E53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F7FACC83-ED3F-48E2-865C-472322D78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DEBEEB9B-E7FC-4B67-B0D0-973B36F1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E80110AA-B58A-4968-A1FF-6BC8FF57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3CBB6636-E873-4503-8AF0-704221C8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3167E359-AFAA-428C-9406-BE95941F6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52B3BA19-7A55-44C2-9E12-2BF144820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BDB5F460-5790-47E5-A936-9A4F7DE7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4EBF3775-CB1B-4165-A7F2-29C328BF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8DD54409-AD95-4822-A082-36D2281D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8E7244FE-265A-4512-BBDC-1B56CDAAD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E64BF5DD-BA6C-4419-A35E-8F9B4C64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1E698753-F56F-4316-B813-66A31177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5DC3B23C-1E93-45E0-94CE-AFEF4915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8A17CC7B-0C82-40C9-AD54-86362D0C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8B9A7A33-1668-474B-A9D5-EA2F66AC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DDD8EAD2-EDE1-4BEF-A204-F3688CC6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B3BCA176-11BC-4C56-9C6F-52ED7E3E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4DACDF74-3EC3-4113-908B-034C02A05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EFF97AD3-EF7E-4828-8E43-0D7943646E7E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8</a:t>
            </a:r>
          </a:p>
        </p:txBody>
      </p:sp>
      <p:pic>
        <p:nvPicPr>
          <p:cNvPr id="2097159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77" y="466335"/>
            <a:ext cx="5315646" cy="573892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94AE5C1-9EAB-4C67-BF7B-3BC6CCB6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5A88BFB0-D349-40C9-9EB0-98D3AB94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27615A3F-AFCC-4535-B7C8-7965E8A8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A956E7C4-C273-4718-83C6-6BDFE56E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665DB229-D971-4274-AED9-B49FC2002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304002F6-0022-430C-B0D0-B61843E8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EA7A9F4F-BE7D-4981-869D-C8A45BDB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79A558C2-5EF0-4883-8E2C-0158073E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167B042F-FE50-4EF2-8C66-11A577B0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18E2C826-0BC9-495E-BD4D-FBDA25649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14B3A757-E56A-4F7E-9445-FD697406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374DFB83-042D-407F-A5A3-9A58FEA98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2D014235-2361-456A-A8D8-EC6C7161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D0CC742D-D852-4610-A8D2-730C92C5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E23C69ED-E0DC-4E39-BA22-55EACADF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41D2D338-52E2-4EFE-984D-C90A6D37A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32EE7293-9D40-4814-9E1B-95F384D6E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EE60D63C-2EB6-4B35-8295-7B05D2BB5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27008C2D-A4D7-4E74-82D4-83C19F8C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0D5A32AF-8699-4469-83DB-2B26A650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B0EE6393-F514-4F20-936F-0F5AE13A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BA08C51E-48C5-4E3F-A37A-0A9ADA43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85B7B8A0-8850-4F71-AE53-CBE931642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B4A9B764-1582-43DE-B5CB-43A0E679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B11BB772-FE13-4229-B75A-8D2E1B3F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F2640B11-FE4B-4626-80F1-D3FCA177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442BCCD1-536F-4848-BB59-FC4BC3A2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21457385-985A-41B5-A6D2-936511E4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309C5000-ED27-43A2-B9AB-FA926C3C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413561CE-A53A-4FB9-9D5F-D77FB45CD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DA7C0173-A63D-405D-87FF-715113F50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C893563B-C44B-4C35-A2C3-D91CD5F3D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D6742131-4DAE-4A95-BE58-46E26EE3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A3E76040-7D35-4704-84E3-72160A39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F549A8E3-70D9-4CC3-AA86-BEBB693F0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0306C289-AAAE-41EE-B9E5-F37B42F8A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2AA0BC9E-1F93-49A9-8252-DF76182C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FEB3B5BD-1246-45C7-AD27-37E10443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C07C7DF7-2C27-4D5E-8529-4778F228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0FE0BF19-A274-4890-BB68-1329EBE82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51866673-2FEA-4C93-91EA-680B30BC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7BE600FC-AC59-4A7F-9A8D-D71A5F942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C909839E-4F5E-49D8-86B9-498BD4F7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CAF50D9C-2EA6-40A8-A061-2FA7C154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2F4E3DFB-3CD4-4717-8458-AA069020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30C9B7E0-624D-4B82-A885-28B153AD1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8F676D57-3F12-4CE1-AE67-31D4DD6F2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152F7ED3-7B46-41EE-B713-A0B9ED88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13B58E4D-0865-40F3-8964-1A414043E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51A12C09-4C58-4BF8-84DA-D0CCF6EA1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CD38B08D-DAB3-4717-9464-10D955A0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8055BDEC-7724-42BB-B869-E912E72E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FE503DC8-F672-40DF-ADF6-A31B187A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22692574-9D82-4CBA-B551-75809287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DEBD45BD-0C11-4EE2-8D89-3E8BD8B2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E9CAAF7D-0D0D-4611-B535-932B7EF30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7DA6D367-8E17-40D3-AB7D-731F1623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D2FFA4FC-4C4B-496C-97D0-655EA1A2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66289BAD-F45B-4C38-B3A1-C60E69E3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1D76F014-B481-4249-85F1-EC4A20E2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85D58D8F-8BCE-4E14-9243-05244FE53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7B815C68-A33A-4FEB-BE1F-859DB275A5C8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2032</Words>
  <Application>Microsoft Office PowerPoint</Application>
  <PresentationFormat>Ekran Gösterisi (4:3)</PresentationFormat>
  <Paragraphs>2006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Kayra Aydin</vt:lpstr>
      <vt:lpstr>Temel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Bilinmeyen Kullanıcı</dc:creator>
  <cp:lastModifiedBy>ysfky79</cp:lastModifiedBy>
  <cp:revision>6</cp:revision>
  <dcterms:created xsi:type="dcterms:W3CDTF">2021-12-26T04:56:49Z</dcterms:created>
  <dcterms:modified xsi:type="dcterms:W3CDTF">2022-01-06T10:47:30Z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dbceae97beb448478286e7bd1451b4c8</vt:lpwstr>
  </property>
</Properties>
</file>