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</p:sldMasterIdLst>
  <p:sldIdLst>
    <p:sldId id="338" r:id="rId2"/>
    <p:sldId id="339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2884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57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308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8886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8365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9617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6960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821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947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660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465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582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8152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257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7981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429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91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accent2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6200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  <p:sldLayoutId id="2147483941" r:id="rId13"/>
    <p:sldLayoutId id="2147483942" r:id="rId14"/>
    <p:sldLayoutId id="2147483943" r:id="rId15"/>
    <p:sldLayoutId id="2147483944" r:id="rId16"/>
    <p:sldLayoutId id="214748394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114230" y="195987"/>
            <a:ext cx="12306230" cy="1293140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911424" y="175083"/>
            <a:ext cx="11244549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Ar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zu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zor 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so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ru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la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rı 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bil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di.</a:t>
            </a: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116695" y="1531534"/>
            <a:ext cx="12306230" cy="1293140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6" name="Group 26"/>
          <p:cNvGrpSpPr>
            <a:grpSpLocks/>
          </p:cNvGrpSpPr>
          <p:nvPr/>
        </p:nvGrpSpPr>
        <p:grpSpPr bwMode="auto">
          <a:xfrm>
            <a:off x="-107355" y="2893345"/>
            <a:ext cx="12306230" cy="1293140"/>
            <a:chOff x="1088" y="2538"/>
            <a:chExt cx="10432" cy="821"/>
          </a:xfrm>
        </p:grpSpPr>
        <p:grpSp>
          <p:nvGrpSpPr>
            <p:cNvPr id="47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50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 dirty="0"/>
              </a:p>
            </p:txBody>
          </p:sp>
          <p:sp>
            <p:nvSpPr>
              <p:cNvPr id="51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8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9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2" name="Group 26"/>
          <p:cNvGrpSpPr>
            <a:grpSpLocks/>
          </p:cNvGrpSpPr>
          <p:nvPr/>
        </p:nvGrpSpPr>
        <p:grpSpPr bwMode="auto">
          <a:xfrm>
            <a:off x="-106908" y="4191138"/>
            <a:ext cx="12306230" cy="1293140"/>
            <a:chOff x="1088" y="2538"/>
            <a:chExt cx="10432" cy="821"/>
          </a:xfrm>
        </p:grpSpPr>
        <p:grpSp>
          <p:nvGrpSpPr>
            <p:cNvPr id="5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5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5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5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8" name="Group 26"/>
          <p:cNvGrpSpPr>
            <a:grpSpLocks/>
          </p:cNvGrpSpPr>
          <p:nvPr/>
        </p:nvGrpSpPr>
        <p:grpSpPr bwMode="auto">
          <a:xfrm>
            <a:off x="-123424" y="5527949"/>
            <a:ext cx="12306230" cy="1293140"/>
            <a:chOff x="1088" y="2538"/>
            <a:chExt cx="10432" cy="821"/>
          </a:xfrm>
        </p:grpSpPr>
        <p:grpSp>
          <p:nvGrpSpPr>
            <p:cNvPr id="59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62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63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60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911425" y="1512385"/>
            <a:ext cx="1120581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Tey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zem 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ku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zu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la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rı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kız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dır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dı.</a:t>
            </a: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5" name="Rectangle 81"/>
          <p:cNvSpPr>
            <a:spLocks noChangeArrowheads="1"/>
          </p:cNvSpPr>
          <p:nvPr/>
        </p:nvSpPr>
        <p:spPr bwMode="auto">
          <a:xfrm>
            <a:off x="911425" y="2837035"/>
            <a:ext cx="1120581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pl-PL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Zer</a:t>
            </a:r>
            <a:r>
              <a:rPr lang="pl-PL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rin </a:t>
            </a:r>
            <a:r>
              <a:rPr lang="pl-PL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ze</a:t>
            </a:r>
            <a:r>
              <a:rPr lang="pl-PL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ki</a:t>
            </a:r>
            <a:r>
              <a:rPr lang="pl-PL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bir </a:t>
            </a:r>
            <a:r>
              <a:rPr lang="pl-PL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kız</a:t>
            </a:r>
            <a:r>
              <a:rPr lang="pl-PL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dır.</a:t>
            </a: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6" name="Rectangle 81"/>
          <p:cNvSpPr>
            <a:spLocks noChangeArrowheads="1"/>
          </p:cNvSpPr>
          <p:nvPr/>
        </p:nvSpPr>
        <p:spPr bwMode="auto">
          <a:xfrm>
            <a:off x="911425" y="4199015"/>
            <a:ext cx="1120581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de-DE" sz="6800" b="1" dirty="0" err="1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Zor</a:t>
            </a:r>
            <a:r>
              <a:rPr lang="de-DE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</a:t>
            </a:r>
            <a:r>
              <a:rPr lang="de-DE" sz="6800" b="1" dirty="0" err="1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so</a:t>
            </a:r>
            <a:r>
              <a:rPr lang="de-DE" sz="6800" b="1" dirty="0" err="1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ru</a:t>
            </a:r>
            <a:r>
              <a:rPr lang="de-DE" sz="6800" b="1" dirty="0" err="1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la</a:t>
            </a:r>
            <a:r>
              <a:rPr lang="de-DE" sz="6800" b="1" dirty="0" err="1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rı</a:t>
            </a:r>
            <a:r>
              <a:rPr lang="de-DE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</a:t>
            </a:r>
            <a:r>
              <a:rPr lang="de-DE" sz="6800" b="1" dirty="0" err="1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bi</a:t>
            </a:r>
            <a:r>
              <a:rPr lang="de-DE" sz="6800" b="1" dirty="0" err="1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ze</a:t>
            </a:r>
            <a:r>
              <a:rPr lang="de-DE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</a:t>
            </a:r>
            <a:r>
              <a:rPr lang="de-DE" sz="6800" b="1" dirty="0" err="1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sor</a:t>
            </a:r>
            <a:r>
              <a:rPr lang="de-DE" sz="6800" b="1" dirty="0" err="1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ma</a:t>
            </a:r>
            <a:r>
              <a:rPr lang="de-DE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.</a:t>
            </a: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7" name="Rectangle 81"/>
          <p:cNvSpPr>
            <a:spLocks noChangeArrowheads="1"/>
          </p:cNvSpPr>
          <p:nvPr/>
        </p:nvSpPr>
        <p:spPr bwMode="auto">
          <a:xfrm>
            <a:off x="911424" y="5542702"/>
            <a:ext cx="11280576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5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Zeb</a:t>
            </a:r>
            <a:r>
              <a:rPr lang="tr-TR" sz="65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ra</a:t>
            </a:r>
            <a:r>
              <a:rPr lang="tr-TR" sz="65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nın  </a:t>
            </a:r>
            <a:r>
              <a:rPr lang="tr-TR" sz="65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bo</a:t>
            </a:r>
            <a:r>
              <a:rPr lang="tr-TR" sz="65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yu </a:t>
            </a:r>
            <a:r>
              <a:rPr lang="tr-TR" sz="65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u</a:t>
            </a:r>
            <a:r>
              <a:rPr lang="tr-TR" sz="65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zun </a:t>
            </a:r>
            <a:r>
              <a:rPr lang="tr-TR" sz="65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o</a:t>
            </a:r>
            <a:r>
              <a:rPr lang="tr-TR" sz="65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lur.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728" y="122409"/>
            <a:ext cx="1187364" cy="1154047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80955" y="1498291"/>
            <a:ext cx="1079274" cy="1131867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64424" y="2531275"/>
            <a:ext cx="1058155" cy="1698563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9951" y="4100290"/>
            <a:ext cx="1290372" cy="1259403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65" y="5594009"/>
            <a:ext cx="1057643" cy="89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62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5" grpId="0"/>
      <p:bldP spid="66" grpId="0"/>
      <p:bldP spid="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114230" y="195987"/>
            <a:ext cx="12306230" cy="1293140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911424" y="198166"/>
            <a:ext cx="11244549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500" b="1" dirty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O</a:t>
            </a:r>
            <a:r>
              <a:rPr lang="tr-TR" sz="65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zan</a:t>
            </a:r>
            <a:r>
              <a:rPr lang="tr-TR" sz="6500" b="1" dirty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bu </a:t>
            </a:r>
            <a:r>
              <a:rPr lang="tr-TR" sz="65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yaz</a:t>
            </a:r>
            <a:r>
              <a:rPr lang="tr-TR" sz="6500" b="1" dirty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de</a:t>
            </a:r>
            <a:r>
              <a:rPr lang="tr-TR" sz="65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niz</a:t>
            </a:r>
            <a:r>
              <a:rPr lang="tr-TR" sz="6500" b="1" dirty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de </a:t>
            </a:r>
            <a:r>
              <a:rPr lang="tr-TR" sz="65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yüz</a:t>
            </a:r>
            <a:r>
              <a:rPr lang="tr-TR" sz="6500" b="1" dirty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dü.</a:t>
            </a:r>
            <a:endParaRPr lang="tr-TR" sz="65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8650" y="1515790"/>
            <a:ext cx="12306230" cy="1293140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6" name="Group 26"/>
          <p:cNvGrpSpPr>
            <a:grpSpLocks/>
          </p:cNvGrpSpPr>
          <p:nvPr/>
        </p:nvGrpSpPr>
        <p:grpSpPr bwMode="auto">
          <a:xfrm>
            <a:off x="-79222" y="2866488"/>
            <a:ext cx="12306230" cy="1293140"/>
            <a:chOff x="1088" y="2538"/>
            <a:chExt cx="10432" cy="821"/>
          </a:xfrm>
        </p:grpSpPr>
        <p:grpSp>
          <p:nvGrpSpPr>
            <p:cNvPr id="47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50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 dirty="0"/>
              </a:p>
            </p:txBody>
          </p:sp>
          <p:sp>
            <p:nvSpPr>
              <p:cNvPr id="51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8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9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2" name="Group 26"/>
          <p:cNvGrpSpPr>
            <a:grpSpLocks/>
          </p:cNvGrpSpPr>
          <p:nvPr/>
        </p:nvGrpSpPr>
        <p:grpSpPr bwMode="auto">
          <a:xfrm>
            <a:off x="-106908" y="4191138"/>
            <a:ext cx="12306230" cy="1293140"/>
            <a:chOff x="1088" y="2538"/>
            <a:chExt cx="10432" cy="821"/>
          </a:xfrm>
        </p:grpSpPr>
        <p:grpSp>
          <p:nvGrpSpPr>
            <p:cNvPr id="5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5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5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5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8" name="Group 26"/>
          <p:cNvGrpSpPr>
            <a:grpSpLocks/>
          </p:cNvGrpSpPr>
          <p:nvPr/>
        </p:nvGrpSpPr>
        <p:grpSpPr bwMode="auto">
          <a:xfrm>
            <a:off x="-123424" y="5527949"/>
            <a:ext cx="12306230" cy="1293140"/>
            <a:chOff x="1088" y="2538"/>
            <a:chExt cx="10432" cy="821"/>
          </a:xfrm>
        </p:grpSpPr>
        <p:grpSp>
          <p:nvGrpSpPr>
            <p:cNvPr id="59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62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63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60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911425" y="1512385"/>
            <a:ext cx="1120581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Öz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lem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i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le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yüz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dü.</a:t>
            </a:r>
            <a:endParaRPr lang="pl-PL" sz="6800" b="1" dirty="0">
              <a:solidFill>
                <a:srgbClr val="FF0000"/>
              </a:solidFill>
              <a:latin typeface="Kayra Aydin" panose="020F0503040000020004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5" name="Rectangle 81"/>
          <p:cNvSpPr>
            <a:spLocks noChangeArrowheads="1"/>
          </p:cNvSpPr>
          <p:nvPr/>
        </p:nvSpPr>
        <p:spPr bwMode="auto">
          <a:xfrm>
            <a:off x="911425" y="2837035"/>
            <a:ext cx="1120581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Tuz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lu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su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da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yüz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dü.</a:t>
            </a:r>
            <a:endParaRPr lang="tr-TR" sz="68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6" name="Rectangle 81"/>
          <p:cNvSpPr>
            <a:spLocks noChangeArrowheads="1"/>
          </p:cNvSpPr>
          <p:nvPr/>
        </p:nvSpPr>
        <p:spPr bwMode="auto">
          <a:xfrm>
            <a:off x="911424" y="4222098"/>
            <a:ext cx="11521279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5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An</a:t>
            </a:r>
            <a:r>
              <a:rPr lang="tr-TR" sz="65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ne</a:t>
            </a:r>
            <a:r>
              <a:rPr lang="tr-TR" sz="65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si</a:t>
            </a:r>
            <a:r>
              <a:rPr lang="tr-TR" sz="65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nin</a:t>
            </a:r>
            <a:r>
              <a:rPr lang="tr-TR" sz="65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sö</a:t>
            </a:r>
            <a:r>
              <a:rPr lang="tr-TR" sz="65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zü</a:t>
            </a:r>
            <a:r>
              <a:rPr lang="tr-TR" sz="65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nü </a:t>
            </a:r>
            <a:r>
              <a:rPr lang="tr-TR" sz="65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din</a:t>
            </a:r>
            <a:r>
              <a:rPr lang="tr-TR" sz="65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le</a:t>
            </a:r>
            <a:r>
              <a:rPr lang="tr-TR" sz="65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di.</a:t>
            </a:r>
            <a:endParaRPr lang="tr-TR" sz="65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7" name="Rectangle 81"/>
          <p:cNvSpPr>
            <a:spLocks noChangeArrowheads="1"/>
          </p:cNvSpPr>
          <p:nvPr/>
        </p:nvSpPr>
        <p:spPr bwMode="auto">
          <a:xfrm>
            <a:off x="911425" y="5493283"/>
            <a:ext cx="1128057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O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zan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u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zak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lar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da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yüz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me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di.</a:t>
            </a:r>
            <a:endParaRPr lang="tr-TR" sz="68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728" y="122409"/>
            <a:ext cx="1187364" cy="1154047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80955" y="1498291"/>
            <a:ext cx="1079274" cy="1131867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64424" y="2531275"/>
            <a:ext cx="1058155" cy="1698563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9951" y="4100290"/>
            <a:ext cx="1290372" cy="1259403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65" y="5594009"/>
            <a:ext cx="1057643" cy="89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97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5" grpId="0"/>
      <p:bldP spid="66" grpId="0"/>
      <p:bldP spid="67" grpId="0"/>
    </p:bldLst>
  </p:timing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1318</TotalTime>
  <Words>80</Words>
  <Application>Microsoft Office PowerPoint</Application>
  <PresentationFormat>Geniş ekran</PresentationFormat>
  <Paragraphs>44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11" baseType="lpstr">
      <vt:lpstr>Arial</vt:lpstr>
      <vt:lpstr>Calibri</vt:lpstr>
      <vt:lpstr>Century Gothic</vt:lpstr>
      <vt:lpstr>Kayra Aydin</vt:lpstr>
      <vt:lpstr>Times New Roman</vt:lpstr>
      <vt:lpstr>TTKB Dik Temel Abece</vt:lpstr>
      <vt:lpstr>TTKB Dik Temel Abece Dot</vt:lpstr>
      <vt:lpstr>Wingdings 3</vt:lpstr>
      <vt:lpstr>Dilim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HP</dc:creator>
  <cp:lastModifiedBy>ASUS</cp:lastModifiedBy>
  <cp:revision>167</cp:revision>
  <dcterms:created xsi:type="dcterms:W3CDTF">2020-12-01T13:45:43Z</dcterms:created>
  <dcterms:modified xsi:type="dcterms:W3CDTF">2021-12-08T22:23:38Z</dcterms:modified>
</cp:coreProperties>
</file>