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1" r:id="rId17"/>
    <p:sldId id="272" r:id="rId18"/>
    <p:sldId id="273" r:id="rId19"/>
    <p:sldId id="274" r:id="rId20"/>
    <p:sldId id="353" r:id="rId21"/>
    <p:sldId id="354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1508D1-5C07-4AA4-82A4-50C02AD8B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5593905-86D9-44D1-9945-E3C400A09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BE37505-4AC3-4DB2-9DE2-BD5365CA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E2956BE-9B74-4E7C-99DE-86534316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1CA16C9-FCE9-49E3-867E-7449FFF8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306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D659D2-25CA-4490-89C1-5D1AC610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8E98B75-4D33-4A8F-953A-AF4EDC30B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D824F8-63D7-4860-931B-F474A8406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35D101-8F68-4697-A43E-D16C2F0A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2B2734-9818-4C16-A9AC-89C3C4C6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05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8216AED-3F52-49DF-9526-FC35D7513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FADA7D8-4CCA-41D5-8FBF-256F51711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5248EC-BDCD-4332-A206-FFB8C0BB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99F311-B498-45BF-ACD8-95363B091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5826C9-0DCD-4A51-88AE-5D937367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02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B82677-FF01-45B4-8FF9-4C8D599F4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D47C48-8696-4339-9A20-064E6B2F9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20B164-D537-4858-8943-62DFF22C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A145674-CD88-4BE2-BB9C-3CE12D33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BA92D2-E728-4CF3-ACA1-1A2A3A7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168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C0D79A-D05B-43DA-8FF6-3179EBA0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2CDCBB6-24C5-46ED-BEFC-240AC6D7A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3850A0-1390-49ED-89D3-30903740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C85DB1C-F3BA-44D2-A49B-6EE0522F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9ECDD2A-AA50-43F7-98B4-133B1D7C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494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DD6FD9-775F-41E1-9DE3-F9D06CE6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C87492-7FA8-4EDA-AA7F-329380293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80CE3DA-3DCD-4B47-A4E4-D33EE6E02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97EA708-5DCA-4FEB-BD11-02D808B1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C2D8244-942A-4892-838F-AA300A33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DC89677-428A-4B78-BC89-49E16BD1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940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7B6051-212F-4C7F-A109-ACFD8088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CFB5820-5F21-4E92-939A-EA8FE07F2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2B4DAD8-16A3-4ED8-B33C-D4994945B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E3609F6-DD7C-4EC6-8301-0366086B6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7D632B1-79F2-4B1C-A259-D382D0867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44F95DE-E223-4266-84DE-3C96C0D4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A197E13-F1BB-4FC0-A774-4E9BBD22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9CB8A27-503D-4A01-9BDF-E65BE0FF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94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382A17-7250-4661-8D83-A36376760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FD6A3A8-30BC-4857-9772-E4F710C6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B574F1E-3BD2-42CE-98FF-8E691189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F6B8882-221E-4CEA-BDA9-0377CE05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0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ADE2A77-730B-42D5-A591-3F4DACA6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B2FE413-2EAD-42A2-8E07-7A136CFA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DBDC0D0-17BF-47E7-A513-0448DDEF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338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475DD9-A7A2-4136-AF92-838446D4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F34993-39C6-43AC-BC8F-B62D1CA6C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8E03BC0-D821-49FB-A7BD-912528205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B00AC0-77AA-4944-8610-E0D64178B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0B17A91-3979-4A43-B2BC-0A090A5F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0616E34-132C-4BE0-9E17-A2CC6FC3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642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CA282C-A12E-4907-B6D5-5035A1D17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51ED598-F539-4F01-9939-353457FF0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4D97E44-9703-4B68-9C96-BEE900081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5DD52D2-450C-480A-AEC4-3B1FE05A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24853BD-B8AC-47BE-9780-E2542F8FD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FBEB8EE-21CF-4863-A892-D0832782B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564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C98A953-7F92-469B-8B25-92669AECA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64477F7-2E2D-491F-8256-CAAC8B13C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3871BE4-50E8-40FC-804E-10D3BAF6C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1AF55-32E5-4975-9831-6C3643D40192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3D10CB3-00CD-4CBD-8CBA-6B3C68C67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2221497-A9EA-4527-BE10-F9C62710D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A7B3F-ACEE-44FD-85B4-1A18F82BE3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733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tkinlikburada.com&#8217;day&#305;z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22BEEAF-56CA-48AF-9ED2-C77B7B09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DB5D2F7-4BB4-4BD6-9536-39CE28AB2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73848" r="52461" b="9731"/>
          <a:stretch/>
        </p:blipFill>
        <p:spPr>
          <a:xfrm>
            <a:off x="3429803" y="5062891"/>
            <a:ext cx="2406316" cy="112615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92ED67E-C55A-4CB6-A86B-1051BC00F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3" t="45638" r="6513" b="42573"/>
          <a:stretch/>
        </p:blipFill>
        <p:spPr>
          <a:xfrm>
            <a:off x="5836119" y="5207270"/>
            <a:ext cx="1155032" cy="104915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E74F300-9501-42D2-BD88-299A5A456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2" t="74971" r="18592" b="9731"/>
          <a:stretch/>
        </p:blipFill>
        <p:spPr>
          <a:xfrm>
            <a:off x="6278880" y="5139893"/>
            <a:ext cx="4148489" cy="104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12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3A7558F-44EA-48DA-8B52-717DCA1B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11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49BBEB2-F60E-4B1E-AE5B-F2F437E4D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84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408A094-0469-459E-AAC8-BA40EE1EF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3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AF07939-9AC3-4F1F-B9A7-2BCB2FFB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8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7D4035D-850A-49B7-A7BB-35868F7A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52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6CCA43B-A3ED-4C15-A99E-B1619642B2E8}"/>
              </a:ext>
            </a:extLst>
          </p:cNvPr>
          <p:cNvSpPr/>
          <p:nvPr/>
        </p:nvSpPr>
        <p:spPr>
          <a:xfrm>
            <a:off x="3742015" y="2319688"/>
            <a:ext cx="6508890" cy="1754326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</a:t>
            </a:r>
          </a:p>
          <a:p>
            <a:pPr algn="ctr"/>
            <a:r>
              <a:rPr lang="tr-TR" sz="54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TESTİ</a:t>
            </a:r>
            <a:endParaRPr lang="tr-TR" sz="54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97F40D0-CE90-476A-9CE8-5BAC373AA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7" b="98152" l="7188" r="89617">
                        <a14:foregroundMark x1="43610" y1="17560" x2="43610" y2="17560"/>
                        <a14:foregroundMark x1="44728" y1="16821" x2="35623" y2="17560"/>
                        <a14:foregroundMark x1="35623" y1="17560" x2="28435" y2="12200"/>
                        <a14:foregroundMark x1="28435" y1="12200" x2="38498" y2="6654"/>
                        <a14:foregroundMark x1="38498" y1="6654" x2="29872" y2="5176"/>
                        <a14:foregroundMark x1="29872" y1="5176" x2="40096" y2="3882"/>
                        <a14:foregroundMark x1="40096" y1="3882" x2="31310" y2="5730"/>
                        <a14:foregroundMark x1="31310" y1="5730" x2="41214" y2="4436"/>
                        <a14:foregroundMark x1="41214" y1="4436" x2="28914" y2="8133"/>
                        <a14:foregroundMark x1="28914" y1="8133" x2="37061" y2="7024"/>
                        <a14:foregroundMark x1="37061" y1="7024" x2="29712" y2="10721"/>
                        <a14:foregroundMark x1="29712" y1="10721" x2="41534" y2="9427"/>
                        <a14:foregroundMark x1="41534" y1="9427" x2="30032" y2="13124"/>
                        <a14:foregroundMark x1="30032" y1="13124" x2="28115" y2="22181"/>
                        <a14:foregroundMark x1="28115" y1="22181" x2="34185" y2="28835"/>
                        <a14:foregroundMark x1="34185" y1="28835" x2="42971" y2="30684"/>
                        <a14:foregroundMark x1="42971" y1="30684" x2="56230" y2="17375"/>
                        <a14:foregroundMark x1="56230" y1="17375" x2="57508" y2="7948"/>
                        <a14:foregroundMark x1="57508" y1="7948" x2="49361" y2="4251"/>
                        <a14:foregroundMark x1="49361" y1="4251" x2="42652" y2="4251"/>
                        <a14:foregroundMark x1="32588" y1="25323" x2="40256" y2="27911"/>
                        <a14:foregroundMark x1="40256" y1="27911" x2="48243" y2="25139"/>
                        <a14:foregroundMark x1="48243" y1="25139" x2="57668" y2="11460"/>
                        <a14:foregroundMark x1="49042" y1="16081" x2="37380" y2="25323"/>
                        <a14:foregroundMark x1="49521" y1="9982" x2="41214" y2="16451"/>
                        <a14:foregroundMark x1="42812" y1="7394" x2="50958" y2="9242"/>
                        <a14:foregroundMark x1="50958" y1="9242" x2="49201" y2="19039"/>
                        <a14:foregroundMark x1="49201" y1="19039" x2="42492" y2="26248"/>
                        <a14:foregroundMark x1="42492" y1="26248" x2="53834" y2="18484"/>
                        <a14:foregroundMark x1="53834" y1="18484" x2="47923" y2="10721"/>
                        <a14:foregroundMark x1="47923" y1="10721" x2="38818" y2="8318"/>
                        <a14:foregroundMark x1="38818" y1="8318" x2="43610" y2="6100"/>
                        <a14:foregroundMark x1="30831" y1="8133" x2="26997" y2="16636"/>
                        <a14:foregroundMark x1="26997" y1="16636" x2="30351" y2="25508"/>
                        <a14:foregroundMark x1="30351" y1="25508" x2="37380" y2="30314"/>
                        <a14:foregroundMark x1="37380" y1="30314" x2="42173" y2="37893"/>
                        <a14:foregroundMark x1="42173" y1="37893" x2="44569" y2="46950"/>
                        <a14:foregroundMark x1="44569" y1="46950" x2="33227" y2="59889"/>
                        <a14:foregroundMark x1="54153" y1="18854" x2="61502" y2="24214"/>
                        <a14:foregroundMark x1="61502" y1="24214" x2="66933" y2="31793"/>
                        <a14:foregroundMark x1="66933" y1="31793" x2="62620" y2="23290"/>
                        <a14:foregroundMark x1="62620" y1="23290" x2="54473" y2="19039"/>
                        <a14:foregroundMark x1="54473" y1="19039" x2="67412" y2="31423"/>
                        <a14:foregroundMark x1="67412" y1="31423" x2="70767" y2="41220"/>
                        <a14:foregroundMark x1="70767" y1="41220" x2="69489" y2="50832"/>
                        <a14:foregroundMark x1="69489" y1="50832" x2="59425" y2="58780"/>
                        <a14:foregroundMark x1="59425" y1="58780" x2="61661" y2="49723"/>
                        <a14:foregroundMark x1="61661" y1="49723" x2="71565" y2="54159"/>
                        <a14:foregroundMark x1="71565" y1="54159" x2="61821" y2="54713"/>
                        <a14:foregroundMark x1="61821" y1="54713" x2="71885" y2="55453"/>
                        <a14:foregroundMark x1="71885" y1="55453" x2="71406" y2="58965"/>
                        <a14:foregroundMark x1="69489" y1="33457" x2="66294" y2="27726"/>
                        <a14:foregroundMark x1="30990" y1="9057" x2="23482" y2="15527"/>
                        <a14:foregroundMark x1="23482" y1="15527" x2="31789" y2="18299"/>
                        <a14:foregroundMark x1="31789" y1="18299" x2="31789" y2="8688"/>
                        <a14:foregroundMark x1="31789" y1="8688" x2="24920" y2="13678"/>
                        <a14:foregroundMark x1="24920" y1="13678" x2="26677" y2="21257"/>
                        <a14:foregroundMark x1="43131" y1="53420" x2="30990" y2="56562"/>
                        <a14:foregroundMark x1="30990" y1="56562" x2="29553" y2="67283"/>
                        <a14:foregroundMark x1="29553" y1="67283" x2="32748" y2="56007"/>
                        <a14:foregroundMark x1="32748" y1="56007" x2="29872" y2="67283"/>
                        <a14:foregroundMark x1="29872" y1="67283" x2="28435" y2="63956"/>
                        <a14:foregroundMark x1="49681" y1="70425" x2="34345" y2="72458"/>
                        <a14:foregroundMark x1="34345" y1="72458" x2="61022" y2="69316"/>
                        <a14:foregroundMark x1="61022" y1="69316" x2="31150" y2="69871"/>
                        <a14:foregroundMark x1="31150" y1="69871" x2="55911" y2="71349"/>
                        <a14:foregroundMark x1="55911" y1="71349" x2="17252" y2="71349"/>
                        <a14:foregroundMark x1="17252" y1="71349" x2="51757" y2="68946"/>
                        <a14:foregroundMark x1="51757" y1="68946" x2="34345" y2="70980"/>
                        <a14:foregroundMark x1="34345" y1="70980" x2="50639" y2="71165"/>
                        <a14:foregroundMark x1="50639" y1="71165" x2="74601" y2="70980"/>
                        <a14:foregroundMark x1="74601" y1="70980" x2="36741" y2="71904"/>
                        <a14:foregroundMark x1="36741" y1="71904" x2="50479" y2="71904"/>
                        <a14:foregroundMark x1="50479" y1="71904" x2="42652" y2="73383"/>
                        <a14:foregroundMark x1="42652" y1="73383" x2="51118" y2="73752"/>
                        <a14:foregroundMark x1="51118" y1="73752" x2="39457" y2="76155"/>
                        <a14:foregroundMark x1="39457" y1="76155" x2="69329" y2="75970"/>
                        <a14:foregroundMark x1="69329" y1="75970" x2="36262" y2="78558"/>
                        <a14:foregroundMark x1="36262" y1="78558" x2="61342" y2="75416"/>
                        <a14:foregroundMark x1="61342" y1="75416" x2="37859" y2="76525"/>
                        <a14:foregroundMark x1="37859" y1="76525" x2="49521" y2="74122"/>
                        <a14:foregroundMark x1="49521" y1="74122" x2="41214" y2="78189"/>
                        <a14:foregroundMark x1="41214" y1="78189" x2="59425" y2="75416"/>
                        <a14:foregroundMark x1="59425" y1="75416" x2="50160" y2="78373"/>
                        <a14:foregroundMark x1="50160" y1="78373" x2="58466" y2="78004"/>
                        <a14:foregroundMark x1="58466" y1="78004" x2="44409" y2="79667"/>
                        <a14:foregroundMark x1="44409" y1="79667" x2="50000" y2="79482"/>
                        <a14:foregroundMark x1="70128" y1="54713" x2="62141" y2="54898"/>
                        <a14:foregroundMark x1="62141" y1="54898" x2="54313" y2="59889"/>
                        <a14:foregroundMark x1="54313" y1="59889" x2="75080" y2="53050"/>
                        <a14:foregroundMark x1="75080" y1="53050" x2="59105" y2="55823"/>
                        <a14:foregroundMark x1="59105" y1="55823" x2="74601" y2="51571"/>
                        <a14:foregroundMark x1="74601" y1="51571" x2="49361" y2="54529"/>
                        <a14:foregroundMark x1="49361" y1="54529" x2="59744" y2="49723"/>
                        <a14:foregroundMark x1="59744" y1="49723" x2="52716" y2="54529"/>
                        <a14:foregroundMark x1="52716" y1="54529" x2="61821" y2="51201"/>
                        <a14:foregroundMark x1="61821" y1="51201" x2="52875" y2="50832"/>
                        <a14:foregroundMark x1="52875" y1="50832" x2="60863" y2="44177"/>
                        <a14:foregroundMark x1="60863" y1="44177" x2="53035" y2="47689"/>
                        <a14:foregroundMark x1="53035" y1="47689" x2="64217" y2="42699"/>
                        <a14:foregroundMark x1="64217" y1="42699" x2="59425" y2="50462"/>
                        <a14:foregroundMark x1="59425" y1="50462" x2="63578" y2="58595"/>
                        <a14:foregroundMark x1="63578" y1="58595" x2="65815" y2="51201"/>
                        <a14:foregroundMark x1="43770" y1="17006" x2="32907" y2="17560"/>
                        <a14:foregroundMark x1="32907" y1="17560" x2="51757" y2="16636"/>
                        <a14:foregroundMark x1="51757" y1="16636" x2="25240" y2="16636"/>
                        <a14:foregroundMark x1="25240" y1="16636" x2="43610" y2="14048"/>
                        <a14:foregroundMark x1="43610" y1="14048" x2="35623" y2="15157"/>
                        <a14:foregroundMark x1="35623" y1="15157" x2="48243" y2="12754"/>
                        <a14:foregroundMark x1="48243" y1="12754" x2="36741" y2="13863"/>
                        <a14:foregroundMark x1="36741" y1="13863" x2="49521" y2="11830"/>
                        <a14:foregroundMark x1="49521" y1="11830" x2="40735" y2="13124"/>
                        <a14:foregroundMark x1="40735" y1="13124" x2="53994" y2="10351"/>
                        <a14:foregroundMark x1="53994" y1="10351" x2="31470" y2="11275"/>
                        <a14:foregroundMark x1="31470" y1="11275" x2="40575" y2="8872"/>
                        <a14:foregroundMark x1="40575" y1="8872" x2="48562" y2="9982"/>
                        <a14:foregroundMark x1="48562" y1="9982" x2="39297" y2="11091"/>
                        <a14:foregroundMark x1="39297" y1="11091" x2="50958" y2="10351"/>
                        <a14:foregroundMark x1="50958" y1="10351" x2="38978" y2="12200"/>
                        <a14:foregroundMark x1="38978" y1="12200" x2="48882" y2="9612"/>
                        <a14:foregroundMark x1="48882" y1="9612" x2="27796" y2="11460"/>
                        <a14:foregroundMark x1="27796" y1="11460" x2="45048" y2="7948"/>
                        <a14:foregroundMark x1="45048" y1="7948" x2="30192" y2="9797"/>
                        <a14:foregroundMark x1="30192" y1="9797" x2="49042" y2="6654"/>
                        <a14:foregroundMark x1="49042" y1="6654" x2="35623" y2="8688"/>
                        <a14:foregroundMark x1="35623" y1="8688" x2="49361" y2="5730"/>
                        <a14:foregroundMark x1="49361" y1="5730" x2="30192" y2="7579"/>
                        <a14:foregroundMark x1="30192" y1="7579" x2="29872" y2="7024"/>
                        <a14:foregroundMark x1="57188" y1="12754" x2="52077" y2="18115"/>
                        <a14:foregroundMark x1="30831" y1="8872" x2="27955" y2="9797"/>
                        <a14:foregroundMark x1="31310" y1="9612" x2="26837" y2="12939"/>
                        <a14:foregroundMark x1="30032" y1="68577" x2="28914" y2="94640"/>
                        <a14:foregroundMark x1="28914" y1="94640" x2="34505" y2="70425"/>
                        <a14:foregroundMark x1="34505" y1="70425" x2="31310" y2="80407"/>
                        <a14:foregroundMark x1="31310" y1="80407" x2="29553" y2="67283"/>
                        <a14:foregroundMark x1="29553" y1="67283" x2="27636" y2="84473"/>
                        <a14:foregroundMark x1="27636" y1="84473" x2="30831" y2="73752"/>
                        <a14:foregroundMark x1="30831" y1="73752" x2="28594" y2="97412"/>
                        <a14:foregroundMark x1="28594" y1="97412" x2="33866" y2="81516"/>
                        <a14:foregroundMark x1="33866" y1="81516" x2="32907" y2="93530"/>
                        <a14:foregroundMark x1="32907" y1="93530" x2="37859" y2="65434"/>
                        <a14:foregroundMark x1="37859" y1="65434" x2="36422" y2="87800"/>
                        <a14:foregroundMark x1="36422" y1="87800" x2="37220" y2="89094"/>
                        <a14:foregroundMark x1="64217" y1="97597" x2="63259" y2="87246"/>
                        <a14:foregroundMark x1="63259" y1="87246" x2="68530" y2="77079"/>
                        <a14:foregroundMark x1="68530" y1="77079" x2="55272" y2="82625"/>
                        <a14:foregroundMark x1="55272" y1="82625" x2="46166" y2="83919"/>
                        <a14:foregroundMark x1="46166" y1="83919" x2="54952" y2="80407"/>
                        <a14:foregroundMark x1="54952" y1="80407" x2="41054" y2="83364"/>
                        <a14:foregroundMark x1="41054" y1="83364" x2="50319" y2="80591"/>
                        <a14:foregroundMark x1="50319" y1="80591" x2="38019" y2="83919"/>
                        <a14:foregroundMark x1="38019" y1="83919" x2="51757" y2="80591"/>
                        <a14:foregroundMark x1="51757" y1="80591" x2="40895" y2="82255"/>
                        <a14:foregroundMark x1="40895" y1="82255" x2="60703" y2="73013"/>
                        <a14:foregroundMark x1="60703" y1="73013" x2="51438" y2="78743"/>
                        <a14:foregroundMark x1="51438" y1="78743" x2="49042" y2="82440"/>
                        <a14:foregroundMark x1="56070" y1="79113" x2="55911" y2="92237"/>
                        <a14:foregroundMark x1="55911" y1="92237" x2="55911" y2="77819"/>
                        <a14:foregroundMark x1="55911" y1="77819" x2="55112" y2="90388"/>
                        <a14:foregroundMark x1="55112" y1="90388" x2="55431" y2="80222"/>
                        <a14:foregroundMark x1="55431" y1="80222" x2="59904" y2="72643"/>
                        <a14:foregroundMark x1="59904" y1="72643" x2="55911" y2="78189"/>
                        <a14:foregroundMark x1="65495" y1="84288" x2="54313" y2="92976"/>
                        <a14:foregroundMark x1="54313" y1="92976" x2="66773" y2="90388"/>
                        <a14:foregroundMark x1="66773" y1="90388" x2="57987" y2="94640"/>
                        <a14:foregroundMark x1="57987" y1="94640" x2="65495" y2="98152"/>
                        <a14:foregroundMark x1="65495" y1="98152" x2="65495" y2="98152"/>
                        <a14:foregroundMark x1="67572" y1="83919" x2="68850" y2="93715"/>
                        <a14:foregroundMark x1="68850" y1="93715" x2="76997" y2="87616"/>
                        <a14:foregroundMark x1="76997" y1="87616" x2="76997" y2="68022"/>
                        <a14:foregroundMark x1="76997" y1="68022" x2="71565" y2="60628"/>
                        <a14:foregroundMark x1="71565" y1="60628" x2="68371" y2="64510"/>
                        <a14:foregroundMark x1="26518" y1="73752" x2="23642" y2="82625"/>
                        <a14:foregroundMark x1="23642" y1="82625" x2="23003" y2="92791"/>
                        <a14:foregroundMark x1="23003" y1="92791" x2="30351" y2="98336"/>
                        <a14:foregroundMark x1="30351" y1="98336" x2="33387" y2="98336"/>
                        <a14:foregroundMark x1="74760" y1="53420" x2="73482" y2="63586"/>
                        <a14:foregroundMark x1="73482" y1="63586" x2="70607" y2="65434"/>
                        <a14:foregroundMark x1="43610" y1="47135" x2="36741" y2="52126"/>
                        <a14:foregroundMark x1="36741" y1="52126" x2="36422" y2="60998"/>
                        <a14:foregroundMark x1="35623" y1="3327" x2="51597" y2="7024"/>
                        <a14:foregroundMark x1="51597" y1="7024" x2="13259" y2="1479"/>
                        <a14:foregroundMark x1="13259" y1="1479" x2="56230" y2="11275"/>
                        <a14:foregroundMark x1="56230" y1="11275" x2="10064" y2="11460"/>
                        <a14:foregroundMark x1="10064" y1="11460" x2="33866" y2="12569"/>
                        <a14:foregroundMark x1="33866" y1="12569" x2="66454" y2="10166"/>
                        <a14:foregroundMark x1="66454" y1="10166" x2="6869" y2="14418"/>
                        <a14:foregroundMark x1="6869" y1="14418" x2="86102" y2="23660"/>
                        <a14:foregroundMark x1="86102" y1="23660" x2="85942" y2="33457"/>
                        <a14:foregroundMark x1="85942" y1="33457" x2="48243" y2="52126"/>
                        <a14:foregroundMark x1="48243" y1="52126" x2="35942" y2="53789"/>
                        <a14:foregroundMark x1="35942" y1="53789" x2="50479" y2="53974"/>
                        <a14:foregroundMark x1="50479" y1="53974" x2="82268" y2="53604"/>
                        <a14:foregroundMark x1="82268" y1="53604" x2="96326" y2="53604"/>
                        <a14:foregroundMark x1="96326" y1="53604" x2="79872" y2="68946"/>
                        <a14:foregroundMark x1="79872" y1="68946" x2="57987" y2="70240"/>
                        <a14:foregroundMark x1="57987" y1="70240" x2="7188" y2="86506"/>
                        <a14:foregroundMark x1="7188" y1="86506" x2="24441" y2="82440"/>
                        <a14:foregroundMark x1="24441" y1="82440" x2="14856" y2="83919"/>
                        <a14:foregroundMark x1="14856" y1="83919" x2="17572" y2="83364"/>
                        <a14:foregroundMark x1="30032" y1="64140" x2="26038" y2="7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1949" r="25040"/>
          <a:stretch/>
        </p:blipFill>
        <p:spPr>
          <a:xfrm>
            <a:off x="712269" y="548640"/>
            <a:ext cx="2974206" cy="505261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9932AD0-5D23-4E16-AE8A-E3A6516EDBAD}"/>
              </a:ext>
            </a:extLst>
          </p:cNvPr>
          <p:cNvSpPr txBox="1"/>
          <p:nvPr/>
        </p:nvSpPr>
        <p:spPr>
          <a:xfrm>
            <a:off x="3925454" y="501623"/>
            <a:ext cx="6714837" cy="1631216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FARKLI KÜLTÜRLER</a:t>
            </a:r>
          </a:p>
          <a:p>
            <a:pPr algn="ctr"/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 BİRARADA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1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6"/>
    </mc:Choice>
    <mc:Fallback xmlns="">
      <p:transition spd="slow" advTm="10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1395" x="11936413" y="3302000"/>
          <p14:tracePt t="1403" x="11722100" y="3244850"/>
          <p14:tracePt t="1411" x="11649075" y="3213100"/>
          <p14:tracePt t="1417" x="11442700" y="3125788"/>
          <p14:tracePt t="1425" x="11355388" y="3078163"/>
          <p14:tracePt t="1433" x="11202988" y="2982913"/>
          <p14:tracePt t="1441" x="11091863" y="2909888"/>
          <p14:tracePt t="1449" x="11004550" y="2862263"/>
          <p14:tracePt t="1457" x="10915650" y="2806700"/>
          <p14:tracePt t="1465" x="10836275" y="2751138"/>
          <p14:tracePt t="1471" x="10733088" y="2687638"/>
          <p14:tracePt t="1479" x="10653713" y="2632075"/>
          <p14:tracePt t="1487" x="10604500" y="2600325"/>
          <p14:tracePt t="1495" x="10517188" y="2535238"/>
          <p14:tracePt t="1503" x="10477500" y="2519363"/>
          <p14:tracePt t="1511" x="10437813" y="2479675"/>
          <p14:tracePt t="1519" x="10398125" y="2439988"/>
          <p14:tracePt t="1525" x="10374313" y="2408238"/>
          <p14:tracePt t="1533" x="10350500" y="2392363"/>
          <p14:tracePt t="1541" x="10342563" y="2384425"/>
          <p14:tracePt t="1549" x="10326688" y="2376488"/>
          <p14:tracePt t="1557" x="10294938" y="2352675"/>
          <p14:tracePt t="1565" x="10269538" y="2344738"/>
          <p14:tracePt t="1573" x="10237788" y="2328863"/>
          <p14:tracePt t="1579" x="10190163" y="2305050"/>
          <p14:tracePt t="1587" x="10150475" y="2289175"/>
          <p14:tracePt t="1595" x="10063163" y="2249488"/>
          <p14:tracePt t="1603" x="10039350" y="2233613"/>
          <p14:tracePt t="1611" x="9902825" y="2160588"/>
          <p14:tracePt t="1619" x="9847263" y="2120900"/>
          <p14:tracePt t="1627" x="9744075" y="2065338"/>
          <p14:tracePt t="1633" x="9664700" y="2017713"/>
          <p14:tracePt t="1641" x="9528175" y="1938338"/>
          <p14:tracePt t="1649" x="9401175" y="1865313"/>
          <p14:tracePt t="1657" x="9297988" y="1801813"/>
          <p14:tracePt t="1665" x="9209088" y="1762125"/>
          <p14:tracePt t="1673" x="9097963" y="1722438"/>
          <p14:tracePt t="1681" x="9042400" y="1706563"/>
          <p14:tracePt t="1689" x="8947150" y="1674813"/>
          <p14:tracePt t="1695" x="8874125" y="1651000"/>
          <p14:tracePt t="1703" x="8794750" y="1611313"/>
          <p14:tracePt t="1711" x="8739188" y="1587500"/>
          <p14:tracePt t="1719" x="8675688" y="1555750"/>
          <p14:tracePt t="1727" x="8643938" y="1530350"/>
          <p14:tracePt t="1735" x="8556625" y="1482725"/>
          <p14:tracePt t="1743" x="8491538" y="1435100"/>
          <p14:tracePt t="1749" x="8435975" y="1395413"/>
          <p14:tracePt t="1757" x="8380413" y="1363663"/>
          <p14:tracePt t="1765" x="8340725" y="1339850"/>
          <p14:tracePt t="1773" x="8253413" y="1300163"/>
          <p14:tracePt t="1781" x="8213725" y="1268413"/>
          <p14:tracePt t="1789" x="8132763" y="1220788"/>
          <p14:tracePt t="1797" x="8069263" y="1187450"/>
          <p14:tracePt t="1803" x="8021638" y="1163638"/>
          <p14:tracePt t="1811" x="7942263" y="1123950"/>
          <p14:tracePt t="1819" x="7894638" y="1108075"/>
          <p14:tracePt t="1827" x="7847013" y="1076325"/>
          <p14:tracePt t="1835" x="7797800" y="1060450"/>
          <p14:tracePt t="1843" x="7750175" y="1036638"/>
          <p14:tracePt t="1851" x="7718425" y="1020763"/>
          <p14:tracePt t="1859" x="7694613" y="1004888"/>
          <p14:tracePt t="1865" x="7654925" y="996950"/>
          <p14:tracePt t="1882" x="7623175" y="981075"/>
          <p14:tracePt t="1889" x="7607300" y="973138"/>
          <p14:tracePt t="1897" x="7599363" y="973138"/>
          <p14:tracePt t="1905" x="7591425" y="973138"/>
          <p14:tracePt t="1919" x="7583488" y="973138"/>
          <p14:tracePt t="1935" x="7575550" y="989013"/>
          <p14:tracePt t="1943" x="7567613" y="1004888"/>
          <p14:tracePt t="1951" x="7551738" y="1020763"/>
          <p14:tracePt t="1959" x="7543800" y="1036638"/>
          <p14:tracePt t="1967" x="7519988" y="1068388"/>
          <p14:tracePt t="1973" x="7496175" y="1092200"/>
          <p14:tracePt t="1981" x="7486650" y="1131888"/>
          <p14:tracePt t="1989" x="7478713" y="1147763"/>
          <p14:tracePt t="1997" x="7454900" y="1187450"/>
          <p14:tracePt t="2005" x="7431088" y="1236663"/>
          <p14:tracePt t="2013" x="7415213" y="1276350"/>
          <p14:tracePt t="2021" x="7399338" y="1331913"/>
          <p14:tracePt t="2029" x="7383463" y="1355725"/>
          <p14:tracePt t="2035" x="7367588" y="1403350"/>
          <p14:tracePt t="2043" x="7351713" y="1427163"/>
          <p14:tracePt t="2051" x="7343775" y="1458913"/>
          <p14:tracePt t="2059" x="7327900" y="1498600"/>
          <p14:tracePt t="2067" x="7319963" y="1522413"/>
          <p14:tracePt t="2075" x="7312025" y="1563688"/>
          <p14:tracePt t="2083" x="7304088" y="1595438"/>
          <p14:tracePt t="2089" x="7296150" y="1619250"/>
          <p14:tracePt t="2097" x="7296150" y="1651000"/>
          <p14:tracePt t="2105" x="7288213" y="1674813"/>
          <p14:tracePt t="2113" x="7280275" y="1698625"/>
          <p14:tracePt t="2121" x="7272338" y="1722438"/>
          <p14:tracePt t="2129" x="7272338" y="1738313"/>
          <p14:tracePt t="2137" x="7264400" y="1754188"/>
          <p14:tracePt t="2143" x="7264400" y="1770063"/>
          <p14:tracePt t="2151" x="7256463" y="1793875"/>
          <p14:tracePt t="2167" x="7256463" y="1809750"/>
          <p14:tracePt t="2175" x="7248525" y="1817688"/>
          <p14:tracePt t="2183" x="7248525" y="1833563"/>
          <p14:tracePt t="2191" x="7240588" y="1849438"/>
          <p14:tracePt t="2197" x="7240588" y="1857375"/>
          <p14:tracePt t="2205" x="7232650" y="1873250"/>
          <p14:tracePt t="2213" x="7232650" y="1890713"/>
          <p14:tracePt t="2221" x="7232650" y="1898650"/>
          <p14:tracePt t="2229" x="7232650" y="1914525"/>
          <p14:tracePt t="2237" x="7232650" y="1922463"/>
          <p14:tracePt t="2245" x="7232650" y="1930400"/>
          <p14:tracePt t="2251" x="7232650" y="1938338"/>
          <p14:tracePt t="2259" x="7232650" y="1946275"/>
          <p14:tracePt t="2267" x="7224713" y="1962150"/>
          <p14:tracePt t="2275" x="7224713" y="1970088"/>
          <p14:tracePt t="2283" x="7224713" y="1978025"/>
          <p14:tracePt t="2291" x="7224713" y="1993900"/>
          <p14:tracePt t="2307" x="7224713" y="2001838"/>
          <p14:tracePt t="2329" x="7224713" y="2009775"/>
          <p14:tracePt t="2747" x="7224713" y="2017713"/>
          <p14:tracePt t="2755" x="7224713" y="2041525"/>
          <p14:tracePt t="2761" x="7232650" y="2065338"/>
          <p14:tracePt t="2769" x="7232650" y="2105025"/>
          <p14:tracePt t="2777" x="7248525" y="2160588"/>
          <p14:tracePt t="2786" x="7264400" y="2200275"/>
          <p14:tracePt t="2793" x="7280275" y="2249488"/>
          <p14:tracePt t="2801" x="7296150" y="2297113"/>
          <p14:tracePt t="2810" x="7312025" y="2336800"/>
          <p14:tracePt t="2815" x="7327900" y="2360613"/>
          <p14:tracePt t="2823" x="7335838" y="2384425"/>
          <p14:tracePt t="2832" x="7343775" y="2408238"/>
          <p14:tracePt t="2839" x="7351713" y="2424113"/>
          <p14:tracePt t="2847" x="7359650" y="2463800"/>
          <p14:tracePt t="2855" x="7359650" y="2487613"/>
          <p14:tracePt t="2863" x="7367588" y="2519363"/>
          <p14:tracePt t="2871" x="7367588" y="2551113"/>
          <p14:tracePt t="2877" x="7375525" y="2576513"/>
          <p14:tracePt t="2899" x="7383463" y="2632075"/>
          <p14:tracePt t="2901" x="7391400" y="2671763"/>
          <p14:tracePt t="2909" x="7391400" y="2695575"/>
          <p14:tracePt t="2917" x="7399338" y="2719388"/>
          <p14:tracePt t="2925" x="7399338" y="2743200"/>
          <p14:tracePt t="2932" x="7399338" y="2759075"/>
          <p14:tracePt t="2939" x="7399338" y="2774950"/>
          <p14:tracePt t="2947" x="7407275" y="2798763"/>
          <p14:tracePt t="2955" x="7407275" y="2830513"/>
          <p14:tracePt t="2963" x="7407275" y="2854325"/>
          <p14:tracePt t="2971" x="7415213" y="2878138"/>
          <p14:tracePt t="2979" x="7415213" y="2901950"/>
          <p14:tracePt t="2987" x="7415213" y="2927350"/>
          <p14:tracePt t="2993" x="7415213" y="2951163"/>
          <p14:tracePt t="3001" x="7415213" y="2974975"/>
          <p14:tracePt t="3009" x="7415213" y="2990850"/>
          <p14:tracePt t="3017" x="7415213" y="3022600"/>
          <p14:tracePt t="3026" x="7423150" y="3046413"/>
          <p14:tracePt t="3033" x="7423150" y="3054350"/>
          <p14:tracePt t="3041" x="7423150" y="3070225"/>
          <p14:tracePt t="3047" x="7423150" y="3078163"/>
          <p14:tracePt t="3055" x="7423150" y="3086100"/>
          <p14:tracePt t="3071" x="7431088" y="3094038"/>
          <p14:tracePt t="3079" x="7431088" y="3101975"/>
          <p14:tracePt t="3096" x="7431088" y="3109913"/>
          <p14:tracePt t="3101" x="7431088" y="3117850"/>
          <p14:tracePt t="3110" x="7431088" y="3125788"/>
          <p14:tracePt t="3117" x="7431088" y="3133725"/>
          <p14:tracePt t="3133" x="7431088" y="3141663"/>
          <p14:tracePt t="3325" x="7431088" y="3157538"/>
          <p14:tracePt t="3333" x="7431088" y="3165475"/>
          <p14:tracePt t="3341" x="7431088" y="3173413"/>
          <p14:tracePt t="3349" x="7423150" y="3189288"/>
          <p14:tracePt t="3365" x="7423150" y="3197225"/>
          <p14:tracePt t="3373" x="7423150" y="3213100"/>
          <p14:tracePt t="3379" x="7423150" y="3221038"/>
          <p14:tracePt t="3387" x="7423150" y="3228975"/>
          <p14:tracePt t="3395" x="7423150" y="3244850"/>
          <p14:tracePt t="3403" x="7423150" y="3252788"/>
          <p14:tracePt t="3411" x="7423150" y="3262313"/>
          <p14:tracePt t="3419" x="7423150" y="3270250"/>
          <p14:tracePt t="3428" x="7423150" y="3286125"/>
          <p14:tracePt t="3435" x="7423150" y="3294063"/>
          <p14:tracePt t="3441" x="7423150" y="3309938"/>
          <p14:tracePt t="3449" x="7423150" y="3325813"/>
          <p14:tracePt t="3457" x="7415213" y="3349625"/>
          <p14:tracePt t="3465" x="7415213" y="3365500"/>
          <p14:tracePt t="3473" x="7407275" y="3397250"/>
          <p14:tracePt t="3482" x="7407275" y="3413125"/>
          <p14:tracePt t="3487" x="7399338" y="3436938"/>
          <p14:tracePt t="3495" x="7399338" y="3452813"/>
          <p14:tracePt t="3504" x="7399338" y="3476625"/>
          <p14:tracePt t="3511" x="7399338" y="3492500"/>
          <p14:tracePt t="3519" x="7399338" y="3516313"/>
          <p14:tracePt t="3527" x="7399338" y="3532188"/>
          <p14:tracePt t="3535" x="7399338" y="3548063"/>
          <p14:tracePt t="3543" x="7399338" y="3571875"/>
          <p14:tracePt t="3549" x="7399338" y="3587750"/>
          <p14:tracePt t="3557" x="7399338" y="3605213"/>
          <p14:tracePt t="3565" x="7399338" y="3629025"/>
          <p14:tracePt t="3574" x="7399338" y="3652838"/>
          <p14:tracePt t="3582" x="7399338" y="3668713"/>
          <p14:tracePt t="3589" x="7399338" y="3692525"/>
          <p14:tracePt t="3597" x="7399338" y="3708400"/>
          <p14:tracePt t="3604" x="7399338" y="3732213"/>
          <p14:tracePt t="3611" x="7399338" y="3748088"/>
          <p14:tracePt t="3619" x="7399338" y="3756025"/>
          <p14:tracePt t="3627" x="7399338" y="3779838"/>
          <p14:tracePt t="3635" x="7399338" y="3787775"/>
          <p14:tracePt t="3643" x="7399338" y="3795713"/>
          <p14:tracePt t="3651" x="7399338" y="3803650"/>
          <p14:tracePt t="3659" x="7399338" y="3811588"/>
          <p14:tracePt t="3673" x="7399338" y="3819525"/>
          <p14:tracePt t="3682" x="7399338" y="3827463"/>
          <p14:tracePt t="3697" x="7399338" y="3835400"/>
          <p14:tracePt t="4439" x="7383463" y="3835400"/>
          <p14:tracePt t="4447" x="7327900" y="3851275"/>
          <p14:tracePt t="4453" x="7304088" y="3867150"/>
          <p14:tracePt t="4461" x="7248525" y="3898900"/>
          <p14:tracePt t="4470" x="7185025" y="3956050"/>
          <p14:tracePt t="4478" x="7153275" y="3979863"/>
          <p14:tracePt t="4485" x="7119938" y="4019550"/>
          <p14:tracePt t="4493" x="7088188" y="4059238"/>
          <p14:tracePt t="4502" x="7056438" y="4090988"/>
          <p14:tracePt t="4507" x="7040563" y="4114800"/>
          <p14:tracePt t="4516" x="6985000" y="4162425"/>
          <p14:tracePt t="4524" x="6961188" y="4202113"/>
          <p14:tracePt t="4532" x="6929438" y="4241800"/>
          <p14:tracePt t="4540" x="6889750" y="4281488"/>
          <p14:tracePt t="4547" x="6858000" y="4322763"/>
          <p14:tracePt t="4555" x="6826250" y="4346575"/>
          <p14:tracePt t="4562" x="6784975" y="4386263"/>
          <p14:tracePt t="4570" x="6753225" y="4425950"/>
          <p14:tracePt t="4577" x="6713538" y="4449763"/>
          <p14:tracePt t="4585" x="6681788" y="4481513"/>
          <p14:tracePt t="4594" x="6634163" y="4513263"/>
          <p14:tracePt t="4602" x="6586538" y="4545013"/>
          <p14:tracePt t="4610" x="6546850" y="4568825"/>
          <p14:tracePt t="4616" x="6515100" y="4600575"/>
          <p14:tracePt t="4624" x="6467475" y="4633913"/>
          <p14:tracePt t="4632" x="6426200" y="4657725"/>
          <p14:tracePt t="4639" x="6378575" y="4689475"/>
          <p14:tracePt t="4647" x="6338888" y="4721225"/>
          <p14:tracePt t="4655" x="6299200" y="4745038"/>
          <p14:tracePt t="4663" x="6251575" y="4768850"/>
          <p14:tracePt t="4672" x="6219825" y="4792663"/>
          <p14:tracePt t="4677" x="6196013" y="4800600"/>
          <p14:tracePt t="4685" x="6164263" y="4816475"/>
          <p14:tracePt t="4694" x="6132513" y="4824413"/>
          <p14:tracePt t="4702" x="6108700" y="4832350"/>
          <p14:tracePt t="4710" x="6083300" y="4840288"/>
          <p14:tracePt t="4717" x="6059488" y="4848225"/>
          <p14:tracePt t="4725" x="6043613" y="4848225"/>
          <p14:tracePt t="4732" x="6035675" y="4856163"/>
          <p14:tracePt t="4739" x="6019800" y="4856163"/>
          <p14:tracePt t="4747" x="5995988" y="4864100"/>
          <p14:tracePt t="4755" x="5972175" y="4872038"/>
          <p14:tracePt t="4763" x="5948363" y="4879975"/>
          <p14:tracePt t="4772" x="5924550" y="4887913"/>
          <p14:tracePt t="4780" x="5900738" y="4903788"/>
          <p14:tracePt t="4786" x="5876925" y="4911725"/>
          <p14:tracePt t="4794" x="5853113" y="4911725"/>
          <p14:tracePt t="4802" x="5829300" y="4911725"/>
          <p14:tracePt t="4809" x="5821363" y="4911725"/>
          <p14:tracePt t="4817" x="5813425" y="4919663"/>
          <p14:tracePt t="4826" x="5797550" y="4919663"/>
          <p14:tracePt t="4847" x="5797550" y="4927600"/>
          <p14:tracePt t="4856" x="5789613" y="4927600"/>
          <p14:tracePt t="5010" x="5805488" y="4927600"/>
          <p14:tracePt t="5017" x="5821363" y="4927600"/>
          <p14:tracePt t="5025" x="5837238" y="4919663"/>
          <p14:tracePt t="5033" x="5853113" y="4911725"/>
          <p14:tracePt t="5042" x="5876925" y="4911725"/>
          <p14:tracePt t="5049" x="5932488" y="4895850"/>
          <p14:tracePt t="5058" x="5980113" y="4879975"/>
          <p14:tracePt t="5066" x="6027738" y="4872038"/>
          <p14:tracePt t="5072" x="6067425" y="4864100"/>
          <p14:tracePt t="5079" x="6108700" y="4856163"/>
          <p14:tracePt t="5088" x="6124575" y="4856163"/>
          <p14:tracePt t="5096" x="6148388" y="4856163"/>
          <p14:tracePt t="5104" x="6164263" y="4856163"/>
          <p14:tracePt t="5111" x="6172200" y="4856163"/>
          <p14:tracePt t="5120" x="6180138" y="4856163"/>
          <p14:tracePt t="5126" x="6180138" y="4864100"/>
          <p14:tracePt t="5133" x="6196013" y="4864100"/>
          <p14:tracePt t="5142" x="6203950" y="4872038"/>
          <p14:tracePt t="5149" x="6211888" y="4879975"/>
          <p14:tracePt t="5157" x="6235700" y="4887913"/>
          <p14:tracePt t="5165" x="6251575" y="4887913"/>
          <p14:tracePt t="5174" x="6275388" y="4895850"/>
          <p14:tracePt t="5180" x="6307138" y="4903788"/>
          <p14:tracePt t="5187" x="6346825" y="4911725"/>
          <p14:tracePt t="5196" x="6378575" y="4919663"/>
          <p14:tracePt t="5204" x="6402388" y="4919663"/>
          <p14:tracePt t="5211" x="6434138" y="4927600"/>
          <p14:tracePt t="5220" x="6483350" y="4935538"/>
          <p14:tracePt t="5227" x="6515100" y="4943475"/>
          <p14:tracePt t="5233" x="6538913" y="4951413"/>
          <p14:tracePt t="5242" x="6578600" y="4959350"/>
          <p14:tracePt t="5249" x="6618288" y="4967288"/>
          <p14:tracePt t="5257" x="6634163" y="4967288"/>
          <p14:tracePt t="5266" x="6673850" y="4967288"/>
          <p14:tracePt t="5273" x="6713538" y="4967288"/>
          <p14:tracePt t="5282" x="6753225" y="4967288"/>
          <p14:tracePt t="5289" x="6810375" y="4976813"/>
          <p14:tracePt t="5296" x="6826250" y="4976813"/>
          <p14:tracePt t="5303" x="6865938" y="4984750"/>
          <p14:tracePt t="5312" x="6889750" y="4984750"/>
          <p14:tracePt t="5319" x="6897688" y="4992688"/>
          <p14:tracePt t="5328" x="6905625" y="4992688"/>
          <p14:tracePt t="5336" x="6913563" y="4992688"/>
          <p14:tracePt t="5460" x="6921500" y="4992688"/>
          <p14:tracePt t="5536" x="6929438" y="4992688"/>
          <p14:tracePt t="5544" x="6937375" y="4992688"/>
          <p14:tracePt t="5552" x="6961188" y="4984750"/>
          <p14:tracePt t="5559" x="6985000" y="4976813"/>
          <p14:tracePt t="5567" x="7024688" y="4967288"/>
          <p14:tracePt t="5573" x="7056438" y="4959350"/>
          <p14:tracePt t="5582" x="7104063" y="4951413"/>
          <p14:tracePt t="5589" x="7135813" y="4943475"/>
          <p14:tracePt t="5597" x="7177088" y="4943475"/>
          <p14:tracePt t="5605" x="7232650" y="4935538"/>
          <p14:tracePt t="5613" x="7264400" y="4935538"/>
          <p14:tracePt t="5621" x="7312025" y="4935538"/>
          <p14:tracePt t="5627" x="7391400" y="4935538"/>
          <p14:tracePt t="5635" x="7454900" y="4935538"/>
          <p14:tracePt t="5643" x="7496175" y="4935538"/>
          <p14:tracePt t="5651" x="7543800" y="4935538"/>
          <p14:tracePt t="5659" x="7599363" y="4935538"/>
          <p14:tracePt t="5667" x="7631113" y="4935538"/>
          <p14:tracePt t="5675" x="7694613" y="4935538"/>
          <p14:tracePt t="5684" x="7750175" y="4935538"/>
          <p14:tracePt t="5689" x="7781925" y="4935538"/>
          <p14:tracePt t="5697" x="7821613" y="4935538"/>
          <p14:tracePt t="5705" x="7878763" y="4935538"/>
          <p14:tracePt t="5713" x="7926388" y="4935538"/>
          <p14:tracePt t="5721" x="7942263" y="4943475"/>
          <p14:tracePt t="5729" x="7958138" y="4943475"/>
          <p14:tracePt t="5737" x="7974013" y="4943475"/>
          <p14:tracePt t="5743" x="7989888" y="4943475"/>
          <p14:tracePt t="5751" x="8013700" y="4943475"/>
          <p14:tracePt t="5760" x="8021638" y="4943475"/>
          <p14:tracePt t="5767" x="8037513" y="4943475"/>
          <p14:tracePt t="5775" x="8045450" y="4951413"/>
          <p14:tracePt t="5783" x="8069263" y="4951413"/>
          <p14:tracePt t="5791" x="8085138" y="4951413"/>
          <p14:tracePt t="5797" x="8101013" y="4951413"/>
          <p14:tracePt t="5805" x="8124825" y="4951413"/>
          <p14:tracePt t="5813" x="8140700" y="4951413"/>
          <p14:tracePt t="5821" x="8148638" y="4951413"/>
          <p14:tracePt t="5829" x="8156575" y="4951413"/>
          <p14:tracePt t="5908" x="8156575" y="4959350"/>
          <p14:tracePt t="5922" x="8148638" y="4959350"/>
          <p14:tracePt t="5930" x="8140700" y="4967288"/>
          <p14:tracePt t="5938" x="8132763" y="4967288"/>
          <p14:tracePt t="5946" x="8116888" y="4976813"/>
          <p14:tracePt t="5954" x="8108950" y="4984750"/>
          <p14:tracePt t="5962" x="8093075" y="4984750"/>
          <p14:tracePt t="5967" x="8077200" y="4984750"/>
          <p14:tracePt t="5976" x="8045450" y="4992688"/>
          <p14:tracePt t="5983" x="8021638" y="5000625"/>
          <p14:tracePt t="5992" x="7997825" y="5008563"/>
          <p14:tracePt t="5999" x="7974013" y="5008563"/>
          <p14:tracePt t="6007" x="7950200" y="5016500"/>
          <p14:tracePt t="6016" x="7902575" y="5032375"/>
          <p14:tracePt t="6022" x="7870825" y="5040313"/>
          <p14:tracePt t="6030" x="7805738" y="5056188"/>
          <p14:tracePt t="6038" x="7789863" y="5064125"/>
          <p14:tracePt t="6046" x="7726363" y="5080000"/>
          <p14:tracePt t="6054" x="7702550" y="5080000"/>
          <p14:tracePt t="6062" x="7686675" y="5087938"/>
          <p14:tracePt t="6070" x="7654925" y="5095875"/>
          <p14:tracePt t="6077" x="7639050" y="5103813"/>
          <p14:tracePt t="6083" x="7615238" y="5119688"/>
          <p14:tracePt t="6091" x="7599363" y="5127625"/>
          <p14:tracePt t="6099" x="7583488" y="5143500"/>
          <p14:tracePt t="6107" x="7551738" y="5159375"/>
          <p14:tracePt t="6116" x="7527925" y="5175250"/>
          <p14:tracePt t="6123" x="7512050" y="5191125"/>
          <p14:tracePt t="6132" x="7478713" y="5207000"/>
          <p14:tracePt t="6137" x="7462838" y="5222875"/>
          <p14:tracePt t="6145" x="7446963" y="5238750"/>
          <p14:tracePt t="6154" x="7431088" y="5246688"/>
          <p14:tracePt t="6162" x="7415213" y="5262563"/>
          <p14:tracePt t="6170" x="7399338" y="5278438"/>
          <p14:tracePt t="6178" x="7383463" y="5294313"/>
          <p14:tracePt t="6186" x="7367588" y="5310188"/>
          <p14:tracePt t="6192" x="7359650" y="5319713"/>
          <p14:tracePt t="6199" x="7335838" y="5343525"/>
          <p14:tracePt t="6207" x="7327900" y="5351463"/>
          <p14:tracePt t="6216" x="7319963" y="5359400"/>
          <p14:tracePt t="6224" x="7312025" y="5367338"/>
          <p14:tracePt t="6232" x="7304088" y="5375275"/>
          <p14:tracePt t="6262" x="7304088" y="5383213"/>
          <p14:tracePt t="6307" x="7296150" y="5383213"/>
          <p14:tracePt t="6316" x="7296150" y="5391150"/>
          <p14:tracePt t="6340" x="7296150" y="5399088"/>
          <p14:tracePt t="6362" x="7288213" y="5407025"/>
          <p14:tracePt t="6386" x="7288213" y="5414963"/>
          <p14:tracePt t="6394" x="7280275" y="5414963"/>
          <p14:tracePt t="6416" x="7272338" y="5414963"/>
          <p14:tracePt t="6424" x="7272338" y="5422900"/>
          <p14:tracePt t="6564" x="7264400" y="5430838"/>
          <p14:tracePt t="6864" x="7264400" y="5438775"/>
          <p14:tracePt t="8054" x="7272338" y="5438775"/>
          <p14:tracePt t="8062" x="7280275" y="5430838"/>
          <p14:tracePt t="8070" x="7296150" y="5430838"/>
          <p14:tracePt t="8078" x="7304088" y="5430838"/>
          <p14:tracePt t="8086" x="7319963" y="5422900"/>
          <p14:tracePt t="8094" x="7359650" y="5407025"/>
          <p14:tracePt t="8102" x="7383463" y="5399088"/>
          <p14:tracePt t="8108" x="7423150" y="5383213"/>
          <p14:tracePt t="8116" x="7470775" y="5383213"/>
          <p14:tracePt t="8124" x="7559675" y="5351463"/>
          <p14:tracePt t="8132" x="7591425" y="5351463"/>
          <p14:tracePt t="8140" x="7710488" y="5327650"/>
          <p14:tracePt t="8148" x="7821613" y="5302250"/>
          <p14:tracePt t="8156" x="8021638" y="5270500"/>
          <p14:tracePt t="8162" x="8277225" y="5207000"/>
          <p14:tracePt t="8170" x="8515350" y="5135563"/>
          <p14:tracePt t="8178" x="8755063" y="5072063"/>
          <p14:tracePt t="8186" x="9066213" y="4951413"/>
          <p14:tracePt t="8194" x="9353550" y="4840288"/>
          <p14:tracePt t="8202" x="9680575" y="4705350"/>
          <p14:tracePt t="8210" x="10039350" y="4552950"/>
          <p14:tracePt t="8216" x="10261600" y="4457700"/>
          <p14:tracePt t="8224" x="10701338" y="4298950"/>
          <p14:tracePt t="8232" x="10939463" y="4217988"/>
          <p14:tracePt t="8240" x="11323638" y="4138613"/>
          <p14:tracePt t="8248" x="11617325" y="4083050"/>
          <p14:tracePt t="8256" x="11841163" y="4059238"/>
          <p14:tracePt t="8264" x="12088813" y="40433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FE1D194-FE85-4FAB-9159-EB0518EE1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4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2D48820-5D78-4933-8BC0-2D11D7FB6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89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315D821-FE43-4F22-BEF9-F1123E229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33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8AFEE1B-9ED9-41F1-945A-3E7AB008D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87B5228-E87B-49EE-8297-25EAF757E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70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C155E60E-B6C4-4DED-8FF8-DCC7872D1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9ACB70C-46F6-461F-BAF8-04FC840C8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C950883-AA43-4EB5-84D3-DB8B657F9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69" t="23972" r="36516" b="54613"/>
          <a:stretch/>
        </p:blipFill>
        <p:spPr>
          <a:xfrm>
            <a:off x="760989" y="567178"/>
            <a:ext cx="5712389" cy="1884377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0259E04-DF30-4D81-95AF-3E6E3BDBD305}"/>
              </a:ext>
            </a:extLst>
          </p:cNvPr>
          <p:cNvSpPr/>
          <p:nvPr/>
        </p:nvSpPr>
        <p:spPr>
          <a:xfrm>
            <a:off x="2150060" y="2967335"/>
            <a:ext cx="789190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En iyi videolarımızla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tr-TR" sz="32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SANAL SINIF </a:t>
            </a:r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uygulamasında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ve </a:t>
            </a:r>
          </a:p>
          <a:p>
            <a:pPr algn="ctr"/>
            <a:r>
              <a:rPr lang="tr-TR" sz="3200" b="1" dirty="0">
                <a:ln w="0"/>
                <a:solidFill>
                  <a:srgbClr val="FF000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www.etkinlikburada.com</a:t>
            </a:r>
            <a:r>
              <a:rPr lang="tr-TR" sz="3200" b="1" dirty="0">
                <a:ln w="0"/>
                <a:solidFill>
                  <a:srgbClr val="0070C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 </a:t>
            </a:r>
            <a:r>
              <a:rPr lang="tr-TR" sz="3200" b="1" dirty="0" err="1">
                <a:ln w="0"/>
                <a:solidFill>
                  <a:srgbClr val="0070C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dayız</a:t>
            </a:r>
            <a:r>
              <a:rPr lang="tr-TR" sz="3200" b="1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Ziyaret etmeyi ve indirmeyi unutmayın!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71ABB9-1699-429F-BB77-4B24E4ED2F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09" y="530120"/>
            <a:ext cx="3481764" cy="19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6"/>
    </mc:Choice>
    <mc:Fallback xmlns="">
      <p:transition spd="slow" advTm="1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2BB292-921A-40CF-9421-6F720094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ıldız: 24 Nokta 3">
            <a:extLst>
              <a:ext uri="{FF2B5EF4-FFF2-40B4-BE49-F238E27FC236}">
                <a16:creationId xmlns:a16="http://schemas.microsoft.com/office/drawing/2014/main" id="{6064794E-C7CF-4025-8BD3-2DBB81774D95}"/>
              </a:ext>
            </a:extLst>
          </p:cNvPr>
          <p:cNvSpPr/>
          <p:nvPr/>
        </p:nvSpPr>
        <p:spPr>
          <a:xfrm>
            <a:off x="258619" y="3574473"/>
            <a:ext cx="3149600" cy="213360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Çözümler</a:t>
            </a:r>
          </a:p>
          <a:p>
            <a:pPr algn="ctr"/>
            <a:r>
              <a:rPr lang="tr-TR" sz="1600" b="1" dirty="0"/>
              <a:t>FARKLI KÜLTÜRLER BİRARADA</a:t>
            </a:r>
          </a:p>
          <a:p>
            <a:pPr algn="ctr"/>
            <a:r>
              <a:rPr lang="tr-TR" sz="1600" dirty="0"/>
              <a:t>videomuzda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3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6"/>
    </mc:Choice>
    <mc:Fallback xmlns="">
      <p:transition spd="slow" advTm="1391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6B4539-7CE2-42A1-9471-E5E1B4B9F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9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0DC4A14-B914-4A84-AFC3-10617B3F9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95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F4BDF80-0D2D-4572-B33A-282535B87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65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8BF68E9-CEB4-461A-93BD-DFBF016B1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B1A4DC6-F3AD-43EF-9149-FE4AD8EF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2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453D837-98A2-4F7A-8D96-4D1BAC0E3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1AFD46-451C-42C0-8374-4EB4E0F9C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420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9.8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35</Words>
  <Application>Microsoft Office PowerPoint</Application>
  <PresentationFormat>Geniş ekran</PresentationFormat>
  <Paragraphs>12</Paragraphs>
  <Slides>21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Segoe UI Black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Bey</dc:creator>
  <cp:lastModifiedBy>İsmail Bey</cp:lastModifiedBy>
  <cp:revision>3</cp:revision>
  <dcterms:created xsi:type="dcterms:W3CDTF">2020-05-05T07:20:03Z</dcterms:created>
  <dcterms:modified xsi:type="dcterms:W3CDTF">2020-05-05T07:48:57Z</dcterms:modified>
</cp:coreProperties>
</file>