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1260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36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41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64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51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459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229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773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50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66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06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301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1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61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34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301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18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00C31-8012-4D97-B25E-066A91F71481}" type="datetimeFigureOut">
              <a:rPr lang="tr-TR" smtClean="0"/>
              <a:t>13.04.2020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80CEC5-5FDA-4B6A-A152-4C1F8ADF8F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693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zendo a Propria Festa: KIT DE PERSONALIZADOS TEMA &lt;strong&gt;MICKEY&lt;/strong&gt;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9" y="91645"/>
            <a:ext cx="11818961" cy="67663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8497" y="45822"/>
            <a:ext cx="97549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ZAMAN ÖLÇÜLERİ</a:t>
            </a:r>
            <a:endParaRPr lang="en-US" sz="9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91501" y="2740439"/>
            <a:ext cx="29642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6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2.SINIF</a:t>
            </a:r>
            <a:endParaRPr lang="en-US" sz="66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3667AAF0-3966-4C76-ABD3-5570FD65B03F}"/>
              </a:ext>
            </a:extLst>
          </p:cNvPr>
          <p:cNvSpPr/>
          <p:nvPr/>
        </p:nvSpPr>
        <p:spPr>
          <a:xfrm>
            <a:off x="8830670" y="6120024"/>
            <a:ext cx="33250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Alev Çeber</a:t>
            </a:r>
          </a:p>
        </p:txBody>
      </p:sp>
    </p:spTree>
    <p:extLst>
      <p:ext uri="{BB962C8B-B14F-4D97-AF65-F5344CB8AC3E}">
        <p14:creationId xmlns:p14="http://schemas.microsoft.com/office/powerpoint/2010/main" val="1368334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53" y="254758"/>
            <a:ext cx="9080815" cy="132080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Soru 4.</a:t>
            </a:r>
            <a:r>
              <a:rPr lang="tr-TR" dirty="0"/>
              <a:t/>
            </a:r>
            <a:br>
              <a:rPr lang="tr-TR" dirty="0"/>
            </a:br>
            <a:r>
              <a:rPr lang="tr-TR" dirty="0">
                <a:solidFill>
                  <a:schemeClr val="tx1"/>
                </a:solidFill>
              </a:rPr>
              <a:t>Aynil 3 hafta 5 gün yürüyüş yapmıştır.Günde 2 saat yürümüştür.Aynil bu sürede toplam kaç saat yürümüştür ?</a:t>
            </a:r>
          </a:p>
        </p:txBody>
      </p:sp>
      <p:pic>
        <p:nvPicPr>
          <p:cNvPr id="4" name="Picture 3" descr="Minnie Mouse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41" y="1698389"/>
            <a:ext cx="1923196" cy="192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3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53" y="254758"/>
            <a:ext cx="11687538" cy="1320800"/>
          </a:xfrm>
        </p:spPr>
        <p:txBody>
          <a:bodyPr>
            <a:no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Soru 5 :</a:t>
            </a:r>
            <a:br>
              <a:rPr lang="tr-TR" sz="4000" dirty="0">
                <a:solidFill>
                  <a:srgbClr val="FF0000"/>
                </a:solidFill>
              </a:rPr>
            </a:br>
            <a:r>
              <a:rPr lang="tr-TR" sz="4000" dirty="0">
                <a:solidFill>
                  <a:schemeClr val="tx1"/>
                </a:solidFill>
              </a:rPr>
              <a:t>Babam 2 hafta 4 gün izin kullandı.</a:t>
            </a:r>
            <a:br>
              <a:rPr lang="tr-TR" sz="4000" dirty="0">
                <a:solidFill>
                  <a:schemeClr val="tx1"/>
                </a:solidFill>
              </a:rPr>
            </a:br>
            <a:r>
              <a:rPr lang="tr-TR" sz="4000" dirty="0">
                <a:solidFill>
                  <a:schemeClr val="tx1"/>
                </a:solidFill>
              </a:rPr>
              <a:t>Babamın izni kaç gün sürmüştür ?</a:t>
            </a:r>
            <a:endParaRPr lang="tr-TR" sz="4000" dirty="0">
              <a:solidFill>
                <a:srgbClr val="FF0000"/>
              </a:solidFill>
            </a:endParaRPr>
          </a:p>
        </p:txBody>
      </p:sp>
      <p:pic>
        <p:nvPicPr>
          <p:cNvPr id="4" name="Picture 3" descr="Minnie Mous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94" y="254758"/>
            <a:ext cx="1489488" cy="20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7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:&lt;strong&gt;EARTH&lt;/strong&gt;..pn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37" y="2759829"/>
            <a:ext cx="3866403" cy="3907102"/>
          </a:xfrm>
          <a:prstGeom prst="rect">
            <a:avLst/>
          </a:prstGeom>
        </p:spPr>
      </p:pic>
      <p:pic>
        <p:nvPicPr>
          <p:cNvPr id="5" name="Picture 4" descr="&lt;strong&gt;Clipart&lt;/strong&gt; - Decorative &lt;strong&gt;Sun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70" y="-34253"/>
            <a:ext cx="2203519" cy="2203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09643" y="174506"/>
            <a:ext cx="104823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Dünyanın kendi etrafında bir tam</a:t>
            </a:r>
          </a:p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 dönmesi </a:t>
            </a:r>
            <a:r>
              <a:rPr lang="tr-TR" sz="5400" b="0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güne </a:t>
            </a:r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karşılık gelir.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098" y="2199543"/>
            <a:ext cx="74260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dönüşle</a:t>
            </a:r>
          </a:p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r-T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gece ve gündüz </a:t>
            </a:r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oluşur.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368" y="4243896"/>
            <a:ext cx="66255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Dünya bu hareketini </a:t>
            </a:r>
          </a:p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 saatte tamamlar.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13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ünyanın Güneş Etrafındaki Hareketi ve Sonuçları - hareket.gen.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0"/>
            <a:ext cx="7445375" cy="46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653359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Dünya güneş etrafındaki 1 tam tur dönüşünü 365 gün 6 saatte tamamlar.</a:t>
            </a:r>
          </a:p>
          <a:p>
            <a:pPr algn="ctr"/>
            <a:r>
              <a:rPr lang="tr-T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Buna </a:t>
            </a:r>
            <a:r>
              <a:rPr lang="tr-TR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yıl </a:t>
            </a:r>
            <a:r>
              <a:rPr lang="tr-T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denir.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888" y="5824835"/>
            <a:ext cx="1231582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dönüş sayesinde ve dünyanın ekseninin eğikliğinin etkisiyle</a:t>
            </a:r>
          </a:p>
          <a:p>
            <a:pPr algn="ctr"/>
            <a:r>
              <a:rPr lang="tr-T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Mevsimler oluşur.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13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422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tr-TR" sz="5400" dirty="0">
                <a:solidFill>
                  <a:srgbClr val="FF0000"/>
                </a:solidFill>
              </a:rPr>
              <a:t>1 Yılda 4 mevsim vardır.</a:t>
            </a:r>
          </a:p>
        </p:txBody>
      </p:sp>
      <p:pic>
        <p:nvPicPr>
          <p:cNvPr id="4" name="Content Placeholder 3" descr="through the looking glass - Does the Red Queen's face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00250" cy="18939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68" y="871538"/>
            <a:ext cx="10528651" cy="59864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57656" y="2022246"/>
            <a:ext cx="1778662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Sonbahar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2887" y="2842600"/>
            <a:ext cx="639919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Kış</a:t>
            </a:r>
            <a:endParaRPr lang="tr-T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84" y="3620546"/>
            <a:ext cx="1484702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İlkbahar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244" y="4486468"/>
            <a:ext cx="715581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Yaz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0508" y="1562958"/>
            <a:ext cx="8309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KIŞ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5263" y="3068686"/>
            <a:ext cx="196141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İLKBAHAR</a:t>
            </a:r>
            <a:endParaRPr 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50508" y="4332401"/>
            <a:ext cx="8309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YAZ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5263" y="5798327"/>
            <a:ext cx="1961414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SONBAHAR</a:t>
            </a:r>
            <a:endParaRPr 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6677" y="1303756"/>
            <a:ext cx="111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ARALIK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21975" y="1673088"/>
            <a:ext cx="111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OCAK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4994" y="2029658"/>
            <a:ext cx="111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ŞUBAT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8305" y="2677349"/>
            <a:ext cx="111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MART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1975" y="3050406"/>
            <a:ext cx="111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NİSAN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68305" y="3419738"/>
            <a:ext cx="111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MAYIS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68305" y="4049896"/>
            <a:ext cx="111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HAZİRAN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8305" y="4371957"/>
            <a:ext cx="111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TEMMUZ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60342" y="4769537"/>
            <a:ext cx="125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AĞUSTOS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60342" y="5363507"/>
            <a:ext cx="111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EYLÜL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60342" y="5755883"/>
            <a:ext cx="111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EKİM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98354" y="6102043"/>
            <a:ext cx="111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KASIM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40693" y="1737464"/>
            <a:ext cx="46204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Her mevsimde 3 ay vardır.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54399" y="2523461"/>
            <a:ext cx="35864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1 yılda 12 ay vardır.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2346" y="3342794"/>
            <a:ext cx="40706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1 yılda 52 hafta vardır.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53227" y="4371957"/>
            <a:ext cx="39888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1 yıl 365 gün 6 saattir.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54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07" y="134930"/>
            <a:ext cx="5576917" cy="3294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1291" y="3429000"/>
            <a:ext cx="5475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hafta 7 gündür.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107" y="4352330"/>
            <a:ext cx="6658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ayda 30 gün vardır.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3948" y="5437580"/>
            <a:ext cx="6826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ayda 4 hafta vardır.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 descr="&lt;strong&gt;Mickey&lt;/strong&gt; Mouse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97" y="2874522"/>
            <a:ext cx="1198988" cy="20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0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34" y="0"/>
            <a:ext cx="10577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31" y="268404"/>
            <a:ext cx="11687538" cy="1519451"/>
          </a:xfrm>
        </p:spPr>
        <p:txBody>
          <a:bodyPr>
            <a:normAutofit fontScale="90000"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Soru 1.</a:t>
            </a:r>
            <a:br>
              <a:rPr lang="tr-TR" sz="4000" dirty="0">
                <a:solidFill>
                  <a:srgbClr val="FF0000"/>
                </a:solidFill>
              </a:rPr>
            </a:br>
            <a:r>
              <a:rPr lang="tr-TR" sz="4000" dirty="0">
                <a:solidFill>
                  <a:schemeClr val="tx1"/>
                </a:solidFill>
              </a:rPr>
              <a:t>   Her gün 1 saat kitap okuyan Alev , 2 haftada kaç saat kitap okur ?</a:t>
            </a:r>
          </a:p>
        </p:txBody>
      </p:sp>
      <p:pic>
        <p:nvPicPr>
          <p:cNvPr id="4" name="Picture 3" descr="Minnie Mous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685" y="1514901"/>
            <a:ext cx="1076525" cy="150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434" y="295701"/>
            <a:ext cx="10049807" cy="1320800"/>
          </a:xfrm>
        </p:spPr>
        <p:txBody>
          <a:bodyPr>
            <a:no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Soru 2.</a:t>
            </a:r>
            <a:br>
              <a:rPr lang="tr-TR" sz="4000" dirty="0">
                <a:solidFill>
                  <a:srgbClr val="FF0000"/>
                </a:solidFill>
              </a:rPr>
            </a:br>
            <a:r>
              <a:rPr lang="tr-TR" sz="4000" dirty="0">
                <a:solidFill>
                  <a:srgbClr val="FF0000"/>
                </a:solidFill>
              </a:rPr>
              <a:t> </a:t>
            </a:r>
            <a:r>
              <a:rPr lang="tr-TR" sz="4000" dirty="0">
                <a:solidFill>
                  <a:schemeClr val="tx1"/>
                </a:solidFill>
              </a:rPr>
              <a:t>Haftada 3 gün Origami yapan Erdinç Öğretmen,bir ayda kaç gün origami yapar ?</a:t>
            </a:r>
          </a:p>
        </p:txBody>
      </p:sp>
      <p:pic>
        <p:nvPicPr>
          <p:cNvPr id="4" name="Picture 3" descr="Safari Nocturno: EL VAGABUNDO, El RATÓN Y DIO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314" y="2347414"/>
            <a:ext cx="1549530" cy="15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5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23" y="172872"/>
            <a:ext cx="11032445" cy="1320800"/>
          </a:xfrm>
        </p:spPr>
        <p:txBody>
          <a:bodyPr>
            <a:no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Soru 3 . </a:t>
            </a:r>
            <a:br>
              <a:rPr lang="tr-TR" sz="4000" dirty="0">
                <a:solidFill>
                  <a:srgbClr val="FF0000"/>
                </a:solidFill>
              </a:rPr>
            </a:br>
            <a:r>
              <a:rPr lang="tr-TR" sz="4000" dirty="0">
                <a:solidFill>
                  <a:schemeClr val="tx1"/>
                </a:solidFill>
              </a:rPr>
              <a:t>2 ay,2 hafta ve 10 gün toplam kaç gün eder ?</a:t>
            </a:r>
          </a:p>
        </p:txBody>
      </p:sp>
      <p:pic>
        <p:nvPicPr>
          <p:cNvPr id="4" name="Picture 3" descr="มิกกี้ เมาส์ - วิกิพีเดีย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4" y="1493673"/>
            <a:ext cx="1301592" cy="13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63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148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1 Yılda 4 mevsim vardır.</vt:lpstr>
      <vt:lpstr>PowerPoint Presentation</vt:lpstr>
      <vt:lpstr>PowerPoint Presentation</vt:lpstr>
      <vt:lpstr>Soru 1.    Her gün 1 saat kitap okuyan Alev , 2 haftada kaç saat kitap okur ?</vt:lpstr>
      <vt:lpstr>Soru 2.  Haftada 3 gün Origami yapan Erdinç Öğretmen,bir ayda kaç gün origami yapar ?</vt:lpstr>
      <vt:lpstr>Soru 3 .  2 ay,2 hafta ve 10 gün toplam kaç gün eder ?</vt:lpstr>
      <vt:lpstr>Soru 4. Aynil 3 hafta 5 gün yürüyüş yapmıştır.Günde 2 saat yürümüştür.Aynil bu sürede toplam kaç saat yürümüştür ?</vt:lpstr>
      <vt:lpstr>Soru 5 : Babam 2 hafta 4 gün izin kullandı. Babamın izni kaç gün sürmüştür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alev çeber</dc:creator>
  <cp:lastModifiedBy>alev çeber</cp:lastModifiedBy>
  <cp:revision>8</cp:revision>
  <cp:lastPrinted>2020-04-11T19:40:30Z</cp:lastPrinted>
  <dcterms:created xsi:type="dcterms:W3CDTF">2020-04-11T18:52:19Z</dcterms:created>
  <dcterms:modified xsi:type="dcterms:W3CDTF">2020-04-13T12:53:11Z</dcterms:modified>
</cp:coreProperties>
</file>