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94568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0CED-C511-4930-9EAA-913C8D1C31B4}" type="datetimeFigureOut">
              <a:rPr lang="tr-TR" smtClean="0"/>
              <a:t>30.10.2019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4E35-415F-4822-A08B-EF382F12B9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9677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0CED-C511-4930-9EAA-913C8D1C31B4}" type="datetimeFigureOut">
              <a:rPr lang="tr-TR" smtClean="0"/>
              <a:t>30.10.2019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4E35-415F-4822-A08B-EF382F12B9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1017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0CED-C511-4930-9EAA-913C8D1C31B4}" type="datetimeFigureOut">
              <a:rPr lang="tr-TR" smtClean="0"/>
              <a:t>30.10.2019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4E35-415F-4822-A08B-EF382F12B9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00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0CED-C511-4930-9EAA-913C8D1C31B4}" type="datetimeFigureOut">
              <a:rPr lang="tr-TR" smtClean="0"/>
              <a:t>30.10.2019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4E35-415F-4822-A08B-EF382F12B9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3997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0CED-C511-4930-9EAA-913C8D1C31B4}" type="datetimeFigureOut">
              <a:rPr lang="tr-TR" smtClean="0"/>
              <a:t>30.10.2019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4E35-415F-4822-A08B-EF382F12B9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012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0CED-C511-4930-9EAA-913C8D1C31B4}" type="datetimeFigureOut">
              <a:rPr lang="tr-TR" smtClean="0"/>
              <a:t>30.10.2019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4E35-415F-4822-A08B-EF382F12B9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0775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0CED-C511-4930-9EAA-913C8D1C31B4}" type="datetimeFigureOut">
              <a:rPr lang="tr-TR" smtClean="0"/>
              <a:t>30.10.2019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4E35-415F-4822-A08B-EF382F12B9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1466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0CED-C511-4930-9EAA-913C8D1C31B4}" type="datetimeFigureOut">
              <a:rPr lang="tr-TR" smtClean="0"/>
              <a:t>30.10.2019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4E35-415F-4822-A08B-EF382F12B9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904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0CED-C511-4930-9EAA-913C8D1C31B4}" type="datetimeFigureOut">
              <a:rPr lang="tr-TR" smtClean="0"/>
              <a:t>30.10.2019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4E35-415F-4822-A08B-EF382F12B9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1196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0CED-C511-4930-9EAA-913C8D1C31B4}" type="datetimeFigureOut">
              <a:rPr lang="tr-TR" smtClean="0"/>
              <a:t>30.10.2019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4E35-415F-4822-A08B-EF382F12B9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930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0CED-C511-4930-9EAA-913C8D1C31B4}" type="datetimeFigureOut">
              <a:rPr lang="tr-TR" smtClean="0"/>
              <a:t>30.10.2019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14E35-415F-4822-A08B-EF382F12B9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5957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70CED-C511-4930-9EAA-913C8D1C31B4}" type="datetimeFigureOut">
              <a:rPr lang="tr-TR" smtClean="0"/>
              <a:t>30.10.2019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14E35-415F-4822-A08B-EF382F12B9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4356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7aa623063891f8c11345bb99f0a510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395536"/>
            <a:ext cx="6048672" cy="792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3034246" y="2915816"/>
            <a:ext cx="11833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latin typeface="Bahnschrift Condensed" pitchFamily="34" charset="0"/>
              </a:rPr>
              <a:t>AİLE </a:t>
            </a:r>
            <a:endParaRPr lang="tr-TR" sz="2800" b="1" dirty="0" smtClean="0">
              <a:latin typeface="Bahnschrift Condensed" pitchFamily="34" charset="0"/>
            </a:endParaRPr>
          </a:p>
          <a:p>
            <a:r>
              <a:rPr lang="tr-TR" sz="2800" b="1" dirty="0" smtClean="0">
                <a:latin typeface="Bahnschrift Condensed" pitchFamily="34" charset="0"/>
              </a:rPr>
              <a:t>  AĞACIM</a:t>
            </a:r>
            <a:endParaRPr lang="tr-TR" sz="2800" b="1" dirty="0">
              <a:latin typeface="Bahnschrift Condensed" pitchFamily="34" charset="0"/>
            </a:endParaRPr>
          </a:p>
        </p:txBody>
      </p:sp>
      <p:sp>
        <p:nvSpPr>
          <p:cNvPr id="5" name="Yuvarlatılmış Dikdörtgen 4"/>
          <p:cNvSpPr/>
          <p:nvPr/>
        </p:nvSpPr>
        <p:spPr>
          <a:xfrm>
            <a:off x="404664" y="5148064"/>
            <a:ext cx="720080" cy="57606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04" y="6012160"/>
            <a:ext cx="7620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34" y="6804248"/>
            <a:ext cx="7620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42" y="7663144"/>
            <a:ext cx="7620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376" y="6841570"/>
            <a:ext cx="7620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6012160"/>
            <a:ext cx="7620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5128121"/>
            <a:ext cx="7620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376" y="7700466"/>
            <a:ext cx="7620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368" y="5108178"/>
            <a:ext cx="7620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397" y="6844681"/>
            <a:ext cx="7620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368" y="6846977"/>
            <a:ext cx="7620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037" y="5977948"/>
            <a:ext cx="7620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175" y="5977948"/>
            <a:ext cx="7620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037" y="5128121"/>
            <a:ext cx="7620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037" y="7727038"/>
            <a:ext cx="7620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6177" y="7727038"/>
            <a:ext cx="7620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12420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</Words>
  <Application>Microsoft Office PowerPoint</Application>
  <PresentationFormat>Ekran Gösterisi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hp</cp:lastModifiedBy>
  <cp:revision>4</cp:revision>
  <cp:lastPrinted>2019-10-30T08:02:42Z</cp:lastPrinted>
  <dcterms:created xsi:type="dcterms:W3CDTF">2019-10-29T18:52:58Z</dcterms:created>
  <dcterms:modified xsi:type="dcterms:W3CDTF">2019-10-30T08:03:16Z</dcterms:modified>
</cp:coreProperties>
</file>