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10"/>
  </p:notesMasterIdLst>
  <p:sldIdLst>
    <p:sldId id="290" r:id="rId2"/>
    <p:sldId id="256" r:id="rId3"/>
    <p:sldId id="257" r:id="rId4"/>
    <p:sldId id="258" r:id="rId5"/>
    <p:sldId id="296" r:id="rId6"/>
    <p:sldId id="294" r:id="rId7"/>
    <p:sldId id="298" r:id="rId8"/>
    <p:sldId id="297" r:id="rId9"/>
  </p:sldIdLst>
  <p:sldSz cx="9144000" cy="6858000" type="screen4x3"/>
  <p:notesSz cx="6858000" cy="9144000"/>
  <p:defaultTextStyle>
    <a:defPPr>
      <a:defRPr lang="tr-TR"/>
    </a:defPPr>
    <a:lvl1pPr algn="l" rtl="0" fontAlgn="base">
      <a:spcBef>
        <a:spcPct val="0"/>
      </a:spcBef>
      <a:spcAft>
        <a:spcPct val="0"/>
      </a:spcAft>
      <a:defRPr sz="5400" kern="1200">
        <a:solidFill>
          <a:schemeClr val="tx1"/>
        </a:solidFill>
        <a:latin typeface="Garamond" pitchFamily="18" charset="0"/>
        <a:ea typeface="+mn-ea"/>
        <a:cs typeface="+mn-cs"/>
      </a:defRPr>
    </a:lvl1pPr>
    <a:lvl2pPr marL="457200" algn="l" rtl="0" fontAlgn="base">
      <a:spcBef>
        <a:spcPct val="0"/>
      </a:spcBef>
      <a:spcAft>
        <a:spcPct val="0"/>
      </a:spcAft>
      <a:defRPr sz="5400" kern="1200">
        <a:solidFill>
          <a:schemeClr val="tx1"/>
        </a:solidFill>
        <a:latin typeface="Garamond" pitchFamily="18" charset="0"/>
        <a:ea typeface="+mn-ea"/>
        <a:cs typeface="+mn-cs"/>
      </a:defRPr>
    </a:lvl2pPr>
    <a:lvl3pPr marL="914400" algn="l" rtl="0" fontAlgn="base">
      <a:spcBef>
        <a:spcPct val="0"/>
      </a:spcBef>
      <a:spcAft>
        <a:spcPct val="0"/>
      </a:spcAft>
      <a:defRPr sz="5400" kern="1200">
        <a:solidFill>
          <a:schemeClr val="tx1"/>
        </a:solidFill>
        <a:latin typeface="Garamond" pitchFamily="18" charset="0"/>
        <a:ea typeface="+mn-ea"/>
        <a:cs typeface="+mn-cs"/>
      </a:defRPr>
    </a:lvl3pPr>
    <a:lvl4pPr marL="1371600" algn="l" rtl="0" fontAlgn="base">
      <a:spcBef>
        <a:spcPct val="0"/>
      </a:spcBef>
      <a:spcAft>
        <a:spcPct val="0"/>
      </a:spcAft>
      <a:defRPr sz="5400" kern="1200">
        <a:solidFill>
          <a:schemeClr val="tx1"/>
        </a:solidFill>
        <a:latin typeface="Garamond" pitchFamily="18" charset="0"/>
        <a:ea typeface="+mn-ea"/>
        <a:cs typeface="+mn-cs"/>
      </a:defRPr>
    </a:lvl4pPr>
    <a:lvl5pPr marL="1828800" algn="l" rtl="0" fontAlgn="base">
      <a:spcBef>
        <a:spcPct val="0"/>
      </a:spcBef>
      <a:spcAft>
        <a:spcPct val="0"/>
      </a:spcAft>
      <a:defRPr sz="5400" kern="1200">
        <a:solidFill>
          <a:schemeClr val="tx1"/>
        </a:solidFill>
        <a:latin typeface="Garamond" pitchFamily="18" charset="0"/>
        <a:ea typeface="+mn-ea"/>
        <a:cs typeface="+mn-cs"/>
      </a:defRPr>
    </a:lvl5pPr>
    <a:lvl6pPr marL="2286000" algn="l" defTabSz="914400" rtl="0" eaLnBrk="1" latinLnBrk="0" hangingPunct="1">
      <a:defRPr sz="5400" kern="1200">
        <a:solidFill>
          <a:schemeClr val="tx1"/>
        </a:solidFill>
        <a:latin typeface="Garamond" pitchFamily="18" charset="0"/>
        <a:ea typeface="+mn-ea"/>
        <a:cs typeface="+mn-cs"/>
      </a:defRPr>
    </a:lvl6pPr>
    <a:lvl7pPr marL="2743200" algn="l" defTabSz="914400" rtl="0" eaLnBrk="1" latinLnBrk="0" hangingPunct="1">
      <a:defRPr sz="5400" kern="1200">
        <a:solidFill>
          <a:schemeClr val="tx1"/>
        </a:solidFill>
        <a:latin typeface="Garamond" pitchFamily="18" charset="0"/>
        <a:ea typeface="+mn-ea"/>
        <a:cs typeface="+mn-cs"/>
      </a:defRPr>
    </a:lvl7pPr>
    <a:lvl8pPr marL="3200400" algn="l" defTabSz="914400" rtl="0" eaLnBrk="1" latinLnBrk="0" hangingPunct="1">
      <a:defRPr sz="5400" kern="1200">
        <a:solidFill>
          <a:schemeClr val="tx1"/>
        </a:solidFill>
        <a:latin typeface="Garamond" pitchFamily="18" charset="0"/>
        <a:ea typeface="+mn-ea"/>
        <a:cs typeface="+mn-cs"/>
      </a:defRPr>
    </a:lvl8pPr>
    <a:lvl9pPr marL="3657600" algn="l" defTabSz="914400" rtl="0" eaLnBrk="1" latinLnBrk="0" hangingPunct="1">
      <a:defRPr sz="5400" kern="1200">
        <a:solidFill>
          <a:schemeClr val="tx1"/>
        </a:solidFill>
        <a:latin typeface="Garamond"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yd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FA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4" autoAdjust="0"/>
    <p:restoredTop sz="94660"/>
  </p:normalViewPr>
  <p:slideViewPr>
    <p:cSldViewPr>
      <p:cViewPr>
        <p:scale>
          <a:sx n="87" d="100"/>
          <a:sy n="87" d="100"/>
        </p:scale>
        <p:origin x="-1238" y="19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tr-TR"/>
          </a:p>
        </p:txBody>
      </p:sp>
      <p:sp>
        <p:nvSpPr>
          <p:cNvPr id="1187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tr-TR"/>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187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tr-TR"/>
          </a:p>
        </p:txBody>
      </p:sp>
      <p:sp>
        <p:nvSpPr>
          <p:cNvPr id="1187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ACA8D2A-861D-4665-B4AE-CCB4D70C7D72}" type="slidenum">
              <a:rPr lang="tr-TR"/>
              <a:pPr/>
              <a:t>‹#›</a:t>
            </a:fld>
            <a:endParaRPr lang="tr-TR"/>
          </a:p>
        </p:txBody>
      </p:sp>
    </p:spTree>
    <p:extLst>
      <p:ext uri="{BB962C8B-B14F-4D97-AF65-F5344CB8AC3E}">
        <p14:creationId xmlns:p14="http://schemas.microsoft.com/office/powerpoint/2010/main" val="97395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EC24577D-5421-4B53-A445-76564316666A}"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dissolv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utoUpdateAnimBg="0"/>
      <p:bldP spid="9" grpId="0" build="p" autoUpdateAnimBg="0" advAuto="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E615CD2-4A64-44FA-8C2C-F0E514738054}"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CC8735C-BF77-44CC-BFE6-C3F10AE295E8}"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CA5F9F85-EB3B-428A-B67C-340C2D99844D}"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1D2C4394-A6C0-443A-8913-3D13A7D7D886}"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slow">
    <p:wheel/>
    <p:sndAc>
      <p:stSnd>
        <p:snd r:embed="rId1" name="applause.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58FCF79-E6F8-46F7-973A-08BF488674AC}"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7E509E89-1BE4-47FF-B9CB-F54C40E613AE}"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F153F1C-31DD-4C74-92AF-C516FA87F770}"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EB99060-015D-4DE4-8A71-E4AB5BCF5E0D}"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5521253-C661-47EA-AFFC-8E93E2D293E9}" type="slidenum">
              <a:rPr lang="tr-TR" smtClean="0"/>
              <a:pPr/>
              <a:t>‹#›</a:t>
            </a:fld>
            <a:endParaRPr lang="tr-TR"/>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98827CA8-CBB2-49E5-9212-453EC2FF874E}"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transition spd="slow">
    <p:wheel/>
    <p:sndAc>
      <p:stSnd>
        <p:snd r:embed="rId1" name="applause.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470EC93-0EF2-438E-A10E-06309E37FCFE}"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spd="slow">
    <p:wheel/>
    <p:sndAc>
      <p:stSnd>
        <p:snd r:embed="rId13" name="applause.wav"/>
      </p:stSnd>
    </p:sndAc>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tr/url?sa=i&amp;url=https://apps.timwhitlock.info/emoji/tables/iso3166&amp;psig=AOvVaw28nbVGSwYl8NLdik5ybSRu&amp;ust=1586446398247000&amp;source=images&amp;cd=vfe&amp;ved=0CAIQjRxqFwoTCKiLtMCT2egCFQAAAAAdAAAAABA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tr/url?sa=i&amp;url=https://www.clipartmax.com/max/m2K9A0b1H7m2A0A0/&amp;psig=AOvVaw36VH3w71x3WEX1qSV1bIm5&amp;ust=1586446885703000&amp;source=images&amp;cd=vfe&amp;ved=0CAIQjRxqFwoTCJjs7q-V2egCFQAAAAAdAAAAABAd"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tr/url?sa=i&amp;url=https://www.cnnturk.com/turkiye/12-mart-istiklal-marsinin-kabulu-mehmet-akif-ersoyun-hayati&amp;psig=AOvVaw2piPAg58T0a2zdp5SAuc9D&amp;ust=1586447753929000&amp;source=images&amp;cd=vfe&amp;ved=0CAIQjRxqFwoTCKil79KY2egCFQAAAAAdAAAAABAD"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tr/url?sa=i&amp;url=https://www.haber50.com/m/nevsehir/baskan-akturk-ten-12-mart-istiklal-marsi-nin-kabulu-h353922.html&amp;psig=AOvVaw2piPAg58T0a2zdp5SAuc9D&amp;ust=1586447753929000&amp;source=images&amp;cd=vfe&amp;ved=0CAIQjRxqFwoTCKil79KY2egCFQAAAAAdAAAAABAO"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07704" y="476672"/>
            <a:ext cx="5311582"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000" b="1" cap="none" spc="50" dirty="0" smtClean="0">
                <a:ln w="11430"/>
                <a:solidFill>
                  <a:srgbClr val="FF0000"/>
                </a:solidFill>
                <a:effectLst>
                  <a:outerShdw blurRad="76200" dist="50800" dir="5400000" algn="tl" rotWithShape="0">
                    <a:srgbClr val="000000">
                      <a:alpha val="65000"/>
                    </a:srgbClr>
                  </a:outerShdw>
                </a:effectLst>
                <a:latin typeface="Kayra Aydin" pitchFamily="34" charset="0"/>
              </a:rPr>
              <a:t>HABİBE  TAŞ </a:t>
            </a:r>
          </a:p>
          <a:p>
            <a:pPr algn="ctr"/>
            <a:r>
              <a:rPr lang="tr-TR" sz="6000" b="1" cap="none" spc="50" dirty="0" smtClean="0">
                <a:ln w="11430"/>
                <a:solidFill>
                  <a:srgbClr val="FF0000"/>
                </a:solidFill>
                <a:effectLst>
                  <a:outerShdw blurRad="76200" dist="50800" dir="5400000" algn="tl" rotWithShape="0">
                    <a:srgbClr val="000000">
                      <a:alpha val="65000"/>
                    </a:srgbClr>
                  </a:outerShdw>
                </a:effectLst>
                <a:latin typeface="Kayra Aydin" pitchFamily="34" charset="0"/>
              </a:rPr>
              <a:t>İLKOKULU</a:t>
            </a:r>
            <a:endParaRPr lang="tr-TR" sz="6000" b="1" cap="none" spc="50" dirty="0">
              <a:ln w="11430"/>
              <a:solidFill>
                <a:srgbClr val="FF0000"/>
              </a:solidFill>
              <a:effectLst>
                <a:outerShdw blurRad="76200" dist="50800" dir="5400000" algn="tl" rotWithShape="0">
                  <a:srgbClr val="000000">
                    <a:alpha val="65000"/>
                  </a:srgbClr>
                </a:outerShdw>
              </a:effectLst>
              <a:latin typeface="Kayra Aydin" pitchFamily="34" charset="0"/>
            </a:endParaRPr>
          </a:p>
        </p:txBody>
      </p:sp>
      <p:sp>
        <p:nvSpPr>
          <p:cNvPr id="15" name="14 Dikdörtgen"/>
          <p:cNvSpPr/>
          <p:nvPr/>
        </p:nvSpPr>
        <p:spPr>
          <a:xfrm>
            <a:off x="3491880" y="5445224"/>
            <a:ext cx="211468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000" b="1" cap="none" spc="0" dirty="0" smtClean="0">
                <a:ln w="11430"/>
                <a:effectLst>
                  <a:outerShdw blurRad="50800" dist="39000" dir="5460000" algn="tl">
                    <a:srgbClr val="000000">
                      <a:alpha val="38000"/>
                    </a:srgbClr>
                  </a:outerShdw>
                </a:effectLst>
                <a:latin typeface="Monotype Corsiva" pitchFamily="66" charset="0"/>
                <a:cs typeface="Arial"/>
              </a:rPr>
              <a:t>2/F  Sınıfı</a:t>
            </a:r>
            <a:endParaRPr lang="tr-TR" sz="4000" b="1" cap="none" spc="0" dirty="0">
              <a:ln w="11430"/>
              <a:effectLst>
                <a:outerShdw blurRad="50800" dist="39000" dir="5460000" algn="tl">
                  <a:srgbClr val="000000">
                    <a:alpha val="38000"/>
                  </a:srgbClr>
                </a:outerShdw>
              </a:effectLst>
              <a:latin typeface="Monotype Corsiva" pitchFamily="66" charset="0"/>
            </a:endParaRPr>
          </a:p>
        </p:txBody>
      </p:sp>
      <p:sp>
        <p:nvSpPr>
          <p:cNvPr id="10" name="9 Dikdörtgen"/>
          <p:cNvSpPr/>
          <p:nvPr/>
        </p:nvSpPr>
        <p:spPr>
          <a:xfrm>
            <a:off x="2915816" y="4437112"/>
            <a:ext cx="3252814"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4800" b="1" dirty="0" smtClean="0">
                <a:ln w="11430"/>
                <a:effectLst>
                  <a:outerShdw blurRad="50800" dist="39000" dir="5460000" algn="tl">
                    <a:srgbClr val="000000">
                      <a:alpha val="38000"/>
                    </a:srgbClr>
                  </a:outerShdw>
                </a:effectLst>
                <a:latin typeface="Monotype Corsiva" pitchFamily="66" charset="0"/>
                <a:cs typeface="Arial"/>
              </a:rPr>
              <a:t>Ziya  MACİT</a:t>
            </a:r>
            <a:endParaRPr lang="tr-TR" sz="4800" b="1" cap="none" spc="0" dirty="0">
              <a:ln w="11430"/>
              <a:effectLst>
                <a:outerShdw blurRad="50800" dist="39000" dir="5460000" algn="tl">
                  <a:srgbClr val="000000">
                    <a:alpha val="38000"/>
                  </a:srgbClr>
                </a:outerShdw>
              </a:effectLst>
              <a:latin typeface="Monotype Corsiva" pitchFamily="66" charset="0"/>
            </a:endParaRPr>
          </a:p>
        </p:txBody>
      </p:sp>
      <p:sp>
        <p:nvSpPr>
          <p:cNvPr id="5" name="4 Dikdörtgen"/>
          <p:cNvSpPr/>
          <p:nvPr/>
        </p:nvSpPr>
        <p:spPr>
          <a:xfrm>
            <a:off x="1" y="2630522"/>
            <a:ext cx="9144000"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400" b="1" spc="50" dirty="0" smtClean="0">
                <a:ln w="11430"/>
                <a:solidFill>
                  <a:srgbClr val="002060"/>
                </a:solidFill>
                <a:effectLst>
                  <a:outerShdw blurRad="76200" dist="50800" dir="5400000" algn="tl" rotWithShape="0">
                    <a:srgbClr val="000000">
                      <a:alpha val="65000"/>
                    </a:srgbClr>
                  </a:outerShdw>
                </a:effectLst>
                <a:latin typeface="Kayra Aydin" pitchFamily="34" charset="0"/>
              </a:rPr>
              <a:t>VATANIMIZIN VE MİLLETİMİZİN </a:t>
            </a:r>
          </a:p>
          <a:p>
            <a:pPr algn="ctr"/>
            <a:r>
              <a:rPr lang="tr-TR" sz="4400" b="1" spc="50" dirty="0" smtClean="0">
                <a:ln w="11430"/>
                <a:solidFill>
                  <a:srgbClr val="002060"/>
                </a:solidFill>
                <a:effectLst>
                  <a:outerShdw blurRad="76200" dist="50800" dir="5400000" algn="tl" rotWithShape="0">
                    <a:srgbClr val="000000">
                      <a:alpha val="65000"/>
                    </a:srgbClr>
                  </a:outerShdw>
                </a:effectLst>
                <a:latin typeface="Kayra Aydin" pitchFamily="34" charset="0"/>
              </a:rPr>
              <a:t>SEMBOLLERİ</a:t>
            </a:r>
            <a:endParaRPr lang="tr-TR" sz="4400" b="1" cap="none" spc="50" dirty="0">
              <a:ln w="11430"/>
              <a:solidFill>
                <a:srgbClr val="002060"/>
              </a:solidFill>
              <a:effectLst>
                <a:outerShdw blurRad="76200" dist="50800" dir="5400000" algn="tl" rotWithShape="0">
                  <a:srgbClr val="000000">
                    <a:alpha val="65000"/>
                  </a:srgbClr>
                </a:outerShdw>
              </a:effectLst>
              <a:latin typeface="Kayra Aydin" pitchFamily="34"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1196752"/>
            <a:ext cx="734194" cy="734194"/>
          </a:xfrm>
          <a:prstGeom prst="rect">
            <a:avLst/>
          </a:prstGeom>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Dikdörtgen"/>
          <p:cNvSpPr/>
          <p:nvPr/>
        </p:nvSpPr>
        <p:spPr>
          <a:xfrm>
            <a:off x="216024" y="260648"/>
            <a:ext cx="8748464" cy="267765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2400" dirty="0" smtClean="0">
                <a:latin typeface="Kayra Aydin" pitchFamily="34" charset="0"/>
              </a:rPr>
              <a:t>Bizler, Türkiye Cumhuriyeti Devleti’nin vatandaşlarıyız. Üzerin-de yaşadığımız toprak parçası, bizim vatanımızdır. Aynı top-</a:t>
            </a:r>
            <a:r>
              <a:rPr lang="tr-TR" sz="2400" dirty="0" err="1" smtClean="0">
                <a:latin typeface="Kayra Aydin" pitchFamily="34" charset="0"/>
              </a:rPr>
              <a:t>raklar</a:t>
            </a:r>
            <a:r>
              <a:rPr lang="tr-TR" sz="2400" dirty="0" smtClean="0">
                <a:latin typeface="Kayra Aydin" pitchFamily="34" charset="0"/>
              </a:rPr>
              <a:t> üzerinde yaşayan insan toplulukları “millet” olarak ad-</a:t>
            </a:r>
            <a:r>
              <a:rPr lang="tr-TR" sz="2400" dirty="0" err="1" smtClean="0">
                <a:latin typeface="Kayra Aydin" pitchFamily="34" charset="0"/>
              </a:rPr>
              <a:t>landırılır</a:t>
            </a:r>
            <a:r>
              <a:rPr lang="tr-TR" sz="2400" dirty="0" smtClean="0">
                <a:latin typeface="Kayra Aydin" pitchFamily="34" charset="0"/>
              </a:rPr>
              <a:t>. Bayrağımız, vatanımızın ve milletimizin sembolüdür. Devletimizin özgür ve bağımsız olduğunun göstergesidir. </a:t>
            </a:r>
            <a:r>
              <a:rPr lang="tr-TR" sz="2400" dirty="0" err="1" smtClean="0">
                <a:latin typeface="Kayra Aydin" pitchFamily="34" charset="0"/>
              </a:rPr>
              <a:t>Va</a:t>
            </a:r>
            <a:r>
              <a:rPr lang="tr-TR" sz="2400" dirty="0" smtClean="0">
                <a:latin typeface="Kayra Aydin" pitchFamily="34" charset="0"/>
              </a:rPr>
              <a:t>-tanını ve milletini sevenler, bayraklarını da severler ve ona saygı da gösterirler.</a:t>
            </a:r>
            <a:endParaRPr lang="tr-TR" sz="2400" b="1" cap="none" spc="50" dirty="0">
              <a:ln w="11430"/>
              <a:solidFill>
                <a:srgbClr val="002060"/>
              </a:solidFill>
              <a:effectLst>
                <a:outerShdw blurRad="76200" dist="50800" dir="5400000" algn="tl" rotWithShape="0">
                  <a:srgbClr val="000000">
                    <a:alpha val="65000"/>
                  </a:srgbClr>
                </a:outerShdw>
              </a:effectLst>
              <a:latin typeface="Kayra Aydin"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619672" y="2924944"/>
            <a:ext cx="6251179" cy="3727580"/>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2" nodeType="clickEffect">
                                  <p:stCondLst>
                                    <p:cond delay="0"/>
                                  </p:stCondLst>
                                  <p:iterate type="lt">
                                    <p:tmPct val="10000"/>
                                  </p:iterate>
                                  <p:childTnLst>
                                    <p:set>
                                      <p:cBhvr override="childStyle">
                                        <p:cTn id="6" dur="500" autoRev="1" fill="hold"/>
                                        <p:tgtEl>
                                          <p:spTgt spid="4"/>
                                        </p:tgtEl>
                                        <p:attrNameLst>
                                          <p:attrName>style.color</p:attrName>
                                        </p:attrNameLst>
                                      </p:cBhvr>
                                      <p:to>
                                        <p:clrVal>
                                          <a:srgbClr val="0F04F0"/>
                                        </p:clrVal>
                                      </p:to>
                                    </p:set>
                                    <p:set>
                                      <p:cBhvr>
                                        <p:cTn id="7" dur="500" autoRev="1" fill="hold"/>
                                        <p:tgtEl>
                                          <p:spTgt spid="4"/>
                                        </p:tgtEl>
                                        <p:attrNameLst>
                                          <p:attrName>fillcolor</p:attrName>
                                        </p:attrNameLst>
                                      </p:cBhvr>
                                      <p:to>
                                        <p:clrVal>
                                          <a:srgbClr val="0F04F0"/>
                                        </p:clrVal>
                                      </p:to>
                                    </p:set>
                                    <p:set>
                                      <p:cBhvr>
                                        <p:cTn id="8" dur="500" autoRev="1" fill="hold"/>
                                        <p:tgtEl>
                                          <p:spTgt spid="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6 Dikdörtgen"/>
          <p:cNvSpPr/>
          <p:nvPr/>
        </p:nvSpPr>
        <p:spPr>
          <a:xfrm>
            <a:off x="395536" y="764704"/>
            <a:ext cx="8352928"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tr-TR" sz="2400" dirty="0" smtClean="0">
                <a:latin typeface="Kayra Aydin" pitchFamily="34" charset="0"/>
              </a:rPr>
              <a:t>Her devletin bir bayrağı vardır. Bayrakların renkleri ve sembolleri değişik olabilir. Her bayrak ait olduğu devletin sembolüdür.</a:t>
            </a:r>
            <a:endParaRPr lang="tr-TR" sz="2400" b="1" cap="none" spc="50" dirty="0">
              <a:ln w="11430"/>
              <a:solidFill>
                <a:srgbClr val="002060"/>
              </a:solidFill>
              <a:effectLst>
                <a:outerShdw blurRad="76200" dist="50800" dir="5400000" algn="tl" rotWithShape="0">
                  <a:srgbClr val="000000">
                    <a:alpha val="65000"/>
                  </a:srgbClr>
                </a:outerShdw>
              </a:effectLst>
              <a:latin typeface="Kayra Aydin" pitchFamily="34" charset="0"/>
            </a:endParaRPr>
          </a:p>
        </p:txBody>
      </p:sp>
      <p:pic>
        <p:nvPicPr>
          <p:cNvPr id="11266" name="Picture 2" descr="Emoji country flags and their codes">
            <a:hlinkClick r:id="rId2"/>
          </p:cNvPr>
          <p:cNvPicPr>
            <a:picLocks noChangeAspect="1" noChangeArrowheads="1"/>
          </p:cNvPicPr>
          <p:nvPr/>
        </p:nvPicPr>
        <p:blipFill>
          <a:blip r:embed="rId3" cstate="print"/>
          <a:srcRect/>
          <a:stretch>
            <a:fillRect/>
          </a:stretch>
        </p:blipFill>
        <p:spPr bwMode="auto">
          <a:xfrm>
            <a:off x="1979712" y="1844824"/>
            <a:ext cx="4824536" cy="4824536"/>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7"/>
                                        </p:tgtEl>
                                        <p:attrNameLst>
                                          <p:attrName>style.color</p:attrName>
                                        </p:attrNameLst>
                                      </p:cBhvr>
                                      <p:to>
                                        <p:clrVal>
                                          <a:srgbClr val="0F04F0"/>
                                        </p:clrVal>
                                      </p:to>
                                    </p:set>
                                    <p:set>
                                      <p:cBhvr>
                                        <p:cTn id="7" dur="500" autoRev="1" fill="hold"/>
                                        <p:tgtEl>
                                          <p:spTgt spid="7"/>
                                        </p:tgtEl>
                                        <p:attrNameLst>
                                          <p:attrName>fillcolor</p:attrName>
                                        </p:attrNameLst>
                                      </p:cBhvr>
                                      <p:to>
                                        <p:clrVal>
                                          <a:srgbClr val="0F04F0"/>
                                        </p:clrVal>
                                      </p:to>
                                    </p:set>
                                    <p:set>
                                      <p:cBhvr>
                                        <p:cTn id="8" dur="500" autoRev="1" fill="hold"/>
                                        <p:tgtEl>
                                          <p:spTgt spid="7"/>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checkerboard(across)">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12 Dikdörtgen"/>
          <p:cNvSpPr/>
          <p:nvPr/>
        </p:nvSpPr>
        <p:spPr>
          <a:xfrm>
            <a:off x="467544" y="404664"/>
            <a:ext cx="8352928"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tr-TR" sz="2400" dirty="0" smtClean="0">
                <a:latin typeface="Kayra Aydin" pitchFamily="34" charset="0"/>
              </a:rPr>
              <a:t>Bayrağımız dikdörtgen şeklindedir. Kırmızı renklidir. Üzerinde beyaz ay ve yıldız vardır. </a:t>
            </a:r>
            <a:endParaRPr lang="tr-TR" sz="2400" b="1" cap="none" spc="50" dirty="0">
              <a:ln w="11430"/>
              <a:solidFill>
                <a:srgbClr val="002060"/>
              </a:solidFill>
              <a:effectLst>
                <a:outerShdw blurRad="76200" dist="50800" dir="5400000" algn="tl" rotWithShape="0">
                  <a:srgbClr val="000000">
                    <a:alpha val="65000"/>
                  </a:srgbClr>
                </a:outerShdw>
              </a:effectLst>
              <a:latin typeface="Kayra Aydin" pitchFamily="34" charset="0"/>
            </a:endParaRPr>
          </a:p>
        </p:txBody>
      </p:sp>
      <p:pic>
        <p:nvPicPr>
          <p:cNvPr id="10245" name="Picture 5"/>
          <p:cNvPicPr>
            <a:picLocks noChangeAspect="1" noChangeArrowheads="1"/>
          </p:cNvPicPr>
          <p:nvPr/>
        </p:nvPicPr>
        <p:blipFill>
          <a:blip r:embed="rId2" cstate="print"/>
          <a:srcRect/>
          <a:stretch>
            <a:fillRect/>
          </a:stretch>
        </p:blipFill>
        <p:spPr bwMode="auto">
          <a:xfrm rot="16200000">
            <a:off x="2760101" y="464973"/>
            <a:ext cx="3744416" cy="5496006"/>
          </a:xfrm>
          <a:prstGeom prst="rect">
            <a:avLst/>
          </a:prstGeom>
          <a:noFill/>
          <a:ln w="9525">
            <a:noFill/>
            <a:miter lim="800000"/>
            <a:headEnd/>
            <a:tailEnd/>
          </a:ln>
        </p:spPr>
      </p:pic>
      <p:sp>
        <p:nvSpPr>
          <p:cNvPr id="15" name="14 Dikdörtgen"/>
          <p:cNvSpPr/>
          <p:nvPr/>
        </p:nvSpPr>
        <p:spPr>
          <a:xfrm>
            <a:off x="323528" y="5301208"/>
            <a:ext cx="8352928"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400" dirty="0" smtClean="0">
                <a:latin typeface="Kayra Aydin" pitchFamily="34" charset="0"/>
              </a:rPr>
              <a:t>Bayrağımız kırmızı rengini şehitlerimizin kanından almıştır</a:t>
            </a:r>
            <a:endParaRPr lang="tr-TR" sz="2400" b="1" cap="none" spc="50" dirty="0">
              <a:ln w="11430"/>
              <a:solidFill>
                <a:srgbClr val="002060"/>
              </a:solidFill>
              <a:effectLst>
                <a:outerShdw blurRad="76200" dist="50800" dir="5400000" algn="tl" rotWithShape="0">
                  <a:srgbClr val="000000">
                    <a:alpha val="65000"/>
                  </a:srgbClr>
                </a:outerShdw>
              </a:effectLst>
              <a:latin typeface="Kayra Aydin" pitchFamily="34"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13"/>
                                        </p:tgtEl>
                                        <p:attrNameLst>
                                          <p:attrName>style.color</p:attrName>
                                        </p:attrNameLst>
                                      </p:cBhvr>
                                      <p:to>
                                        <p:clrVal>
                                          <a:srgbClr val="0F04F0"/>
                                        </p:clrVal>
                                      </p:to>
                                    </p:set>
                                    <p:set>
                                      <p:cBhvr>
                                        <p:cTn id="7" dur="500" autoRev="1" fill="hold"/>
                                        <p:tgtEl>
                                          <p:spTgt spid="13"/>
                                        </p:tgtEl>
                                        <p:attrNameLst>
                                          <p:attrName>fillcolor</p:attrName>
                                        </p:attrNameLst>
                                      </p:cBhvr>
                                      <p:to>
                                        <p:clrVal>
                                          <a:srgbClr val="0F04F0"/>
                                        </p:clrVal>
                                      </p:to>
                                    </p:set>
                                    <p:set>
                                      <p:cBhvr>
                                        <p:cTn id="8" dur="500" autoRev="1" fill="hold"/>
                                        <p:tgtEl>
                                          <p:spTgt spid="1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checkerboard(across)">
                                      <p:cBhvr>
                                        <p:cTn id="13" dur="1000"/>
                                        <p:tgtEl>
                                          <p:spTgt spid="10245"/>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mph" presetSubtype="0" fill="hold" grpId="0" nodeType="clickEffect">
                                  <p:stCondLst>
                                    <p:cond delay="0"/>
                                  </p:stCondLst>
                                  <p:iterate type="lt">
                                    <p:tmPct val="10000"/>
                                  </p:iterate>
                                  <p:childTnLst>
                                    <p:set>
                                      <p:cBhvr override="childStyle">
                                        <p:cTn id="17" dur="500" autoRev="1" fill="hold"/>
                                        <p:tgtEl>
                                          <p:spTgt spid="15"/>
                                        </p:tgtEl>
                                        <p:attrNameLst>
                                          <p:attrName>style.color</p:attrName>
                                        </p:attrNameLst>
                                      </p:cBhvr>
                                      <p:to>
                                        <p:clrVal>
                                          <a:srgbClr val="0F04F0"/>
                                        </p:clrVal>
                                      </p:to>
                                    </p:set>
                                    <p:set>
                                      <p:cBhvr>
                                        <p:cTn id="18" dur="500" autoRev="1" fill="hold"/>
                                        <p:tgtEl>
                                          <p:spTgt spid="15"/>
                                        </p:tgtEl>
                                        <p:attrNameLst>
                                          <p:attrName>fillcolor</p:attrName>
                                        </p:attrNameLst>
                                      </p:cBhvr>
                                      <p:to>
                                        <p:clrVal>
                                          <a:srgbClr val="0F04F0"/>
                                        </p:clrVal>
                                      </p:to>
                                    </p:set>
                                    <p:set>
                                      <p:cBhvr>
                                        <p:cTn id="19" dur="500" autoRev="1"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043608" y="2708920"/>
            <a:ext cx="7419131" cy="4032448"/>
          </a:xfrm>
          <a:prstGeom prst="rect">
            <a:avLst/>
          </a:prstGeom>
          <a:noFill/>
          <a:ln w="9525">
            <a:noFill/>
            <a:miter lim="800000"/>
            <a:headEnd/>
            <a:tailEnd/>
          </a:ln>
        </p:spPr>
      </p:pic>
      <p:pic>
        <p:nvPicPr>
          <p:cNvPr id="28676" name="Picture 4" descr="Of Turkey - Sticker Türk Bayrağı - (2400x1371) Png Clipart Download">
            <a:hlinkClick r:id="rId3"/>
          </p:cNvPr>
          <p:cNvPicPr>
            <a:picLocks noChangeAspect="1" noChangeArrowheads="1"/>
          </p:cNvPicPr>
          <p:nvPr/>
        </p:nvPicPr>
        <p:blipFill>
          <a:blip r:embed="rId4" cstate="print"/>
          <a:srcRect/>
          <a:stretch>
            <a:fillRect/>
          </a:stretch>
        </p:blipFill>
        <p:spPr bwMode="auto">
          <a:xfrm>
            <a:off x="2627784" y="75287"/>
            <a:ext cx="4248472" cy="2417609"/>
          </a:xfrm>
          <a:prstGeom prst="rect">
            <a:avLst/>
          </a:prstGeom>
          <a:noFill/>
        </p:spPr>
      </p:pic>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Dikdörtgen"/>
          <p:cNvSpPr/>
          <p:nvPr/>
        </p:nvSpPr>
        <p:spPr>
          <a:xfrm>
            <a:off x="467544" y="404664"/>
            <a:ext cx="8352928"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tr-TR" sz="2400" dirty="0" smtClean="0">
                <a:latin typeface="Kayra Aydin" pitchFamily="34" charset="0"/>
              </a:rPr>
              <a:t>Vatanımızın ve milletimizin sembollerinden biri de millî marşımızdır. Bizim millî marşımızın adı "İstiklâl Marşı”dır. Millî marşımıza duyduğumuz saygı, vatan ve millet sevgi-</a:t>
            </a:r>
            <a:r>
              <a:rPr lang="tr-TR" sz="2400" dirty="0" err="1" smtClean="0">
                <a:latin typeface="Kayra Aydin" pitchFamily="34" charset="0"/>
              </a:rPr>
              <a:t>mizin</a:t>
            </a:r>
            <a:r>
              <a:rPr lang="tr-TR" sz="2400" dirty="0" smtClean="0">
                <a:latin typeface="Kayra Aydin" pitchFamily="34" charset="0"/>
              </a:rPr>
              <a:t> bir göstergesidir.</a:t>
            </a:r>
            <a:endParaRPr lang="tr-TR" sz="2400" b="1" cap="none" spc="50" dirty="0">
              <a:ln w="11430"/>
              <a:solidFill>
                <a:srgbClr val="002060"/>
              </a:solidFill>
              <a:effectLst>
                <a:outerShdw blurRad="76200" dist="50800" dir="5400000" algn="tl" rotWithShape="0">
                  <a:srgbClr val="000000">
                    <a:alpha val="65000"/>
                  </a:srgbClr>
                </a:outerShdw>
              </a:effectLst>
              <a:latin typeface="Kayra Aydin" pitchFamily="34" charset="0"/>
            </a:endParaRPr>
          </a:p>
        </p:txBody>
      </p:sp>
      <p:pic>
        <p:nvPicPr>
          <p:cNvPr id="27650" name="Picture 2" descr="12 Mart İstiklal Marşı'nın kabulü: Mehmet Akif Ersoy'un hayatı ...">
            <a:hlinkClick r:id="rId2"/>
          </p:cNvPr>
          <p:cNvPicPr>
            <a:picLocks noChangeAspect="1" noChangeArrowheads="1"/>
          </p:cNvPicPr>
          <p:nvPr/>
        </p:nvPicPr>
        <p:blipFill>
          <a:blip r:embed="rId3" cstate="print"/>
          <a:srcRect/>
          <a:stretch>
            <a:fillRect/>
          </a:stretch>
        </p:blipFill>
        <p:spPr bwMode="auto">
          <a:xfrm>
            <a:off x="827584" y="2132856"/>
            <a:ext cx="7488832" cy="3744416"/>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rgbClr val="0F04F0"/>
                                        </p:clrVal>
                                      </p:to>
                                    </p:set>
                                    <p:set>
                                      <p:cBhvr>
                                        <p:cTn id="7" dur="500" autoRev="1" fill="hold"/>
                                        <p:tgtEl>
                                          <p:spTgt spid="2"/>
                                        </p:tgtEl>
                                        <p:attrNameLst>
                                          <p:attrName>fillcolor</p:attrName>
                                        </p:attrNameLst>
                                      </p:cBhvr>
                                      <p:to>
                                        <p:clrVal>
                                          <a:srgbClr val="0F04F0"/>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animEffect transition="in" filter="checkerboard(across)">
                                      <p:cBhvr>
                                        <p:cTn id="13"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Dikdörtgen"/>
          <p:cNvSpPr/>
          <p:nvPr/>
        </p:nvSpPr>
        <p:spPr>
          <a:xfrm>
            <a:off x="467544" y="404664"/>
            <a:ext cx="8352928"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tr-TR" sz="2400" dirty="0" smtClean="0">
                <a:latin typeface="Kayra Aydin" pitchFamily="34" charset="0"/>
              </a:rPr>
              <a:t>İstiklal </a:t>
            </a:r>
            <a:r>
              <a:rPr lang="tr-TR" sz="2400" dirty="0" err="1" smtClean="0">
                <a:latin typeface="Kayra Aydin" pitchFamily="34" charset="0"/>
              </a:rPr>
              <a:t>Marşı’mızı</a:t>
            </a:r>
            <a:r>
              <a:rPr lang="tr-TR" sz="2400" dirty="0" smtClean="0">
                <a:latin typeface="Kayra Aydin" pitchFamily="34" charset="0"/>
              </a:rPr>
              <a:t> Mehmet Akif Ersoy yazmıştır ve 10 kıta-dır. Kurtuluş Savaşı sırasında cephede savaşan askerlerimizi cesaretlendirecek, milletimizin duygularını ifade edecek bir millî marşa ihtiyaç duyulmuştu. Para ödüllü bir yarışma düzenlenmiş ve yazılan eserler milli bir ifade etmiyormuş. Yarışma ödüllü olduğu için Mehmet Akif Ersoy yarışmaya katılmak istememiş ama arkadaşları onu ikna etmişler. Yazdığı şiir yarışmayı kazanmış ve Mehmet Akif Ersoy ödülü almamış. Mehmet Akif Ersoy  İstiklal Marşı’nı milletimize ve kahraman ordumuza armağan etmiş.</a:t>
            </a:r>
            <a:endParaRPr lang="tr-TR" sz="2400" b="1" cap="none" spc="50" dirty="0">
              <a:ln w="11430"/>
              <a:solidFill>
                <a:srgbClr val="002060"/>
              </a:solidFill>
              <a:effectLst>
                <a:outerShdw blurRad="76200" dist="50800" dir="5400000" algn="tl" rotWithShape="0">
                  <a:srgbClr val="000000">
                    <a:alpha val="65000"/>
                  </a:srgbClr>
                </a:outerShdw>
              </a:effectLst>
              <a:latin typeface="Kayra Aydin" pitchFamily="34" charset="0"/>
            </a:endParaRPr>
          </a:p>
        </p:txBody>
      </p:sp>
      <p:pic>
        <p:nvPicPr>
          <p:cNvPr id="29698" name="Picture 2" descr="Başkan Aktürk'ten 12 Mart İstiklal Marşı'nın kabulü mesajı">
            <a:hlinkClick r:id="rId2"/>
          </p:cNvPr>
          <p:cNvPicPr>
            <a:picLocks noChangeAspect="1" noChangeArrowheads="1"/>
          </p:cNvPicPr>
          <p:nvPr/>
        </p:nvPicPr>
        <p:blipFill>
          <a:blip r:embed="rId3" cstate="print"/>
          <a:srcRect/>
          <a:stretch>
            <a:fillRect/>
          </a:stretch>
        </p:blipFill>
        <p:spPr bwMode="auto">
          <a:xfrm>
            <a:off x="2195736" y="4149080"/>
            <a:ext cx="4680520" cy="2439455"/>
          </a:xfrm>
          <a:prstGeom prst="rect">
            <a:avLst/>
          </a:prstGeom>
          <a:noFill/>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rgbClr val="0F04F0"/>
                                        </p:clrVal>
                                      </p:to>
                                    </p:set>
                                    <p:set>
                                      <p:cBhvr>
                                        <p:cTn id="7" dur="500" autoRev="1" fill="hold"/>
                                        <p:tgtEl>
                                          <p:spTgt spid="2"/>
                                        </p:tgtEl>
                                        <p:attrNameLst>
                                          <p:attrName>fillcolor</p:attrName>
                                        </p:attrNameLst>
                                      </p:cBhvr>
                                      <p:to>
                                        <p:clrVal>
                                          <a:srgbClr val="0F04F0"/>
                                        </p:clrVal>
                                      </p:to>
                                    </p:set>
                                    <p:set>
                                      <p:cBhvr>
                                        <p:cTn id="8"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1403648" y="2636912"/>
            <a:ext cx="6639109" cy="3290689"/>
          </a:xfrm>
          <a:prstGeom prst="rect">
            <a:avLst/>
          </a:prstGeom>
          <a:noFill/>
          <a:ln w="9525">
            <a:noFill/>
            <a:miter lim="800000"/>
            <a:headEnd/>
            <a:tailEnd/>
          </a:ln>
        </p:spPr>
      </p:pic>
      <p:sp>
        <p:nvSpPr>
          <p:cNvPr id="3" name="2 Dikdörtgen"/>
          <p:cNvSpPr/>
          <p:nvPr/>
        </p:nvSpPr>
        <p:spPr>
          <a:xfrm>
            <a:off x="467544" y="404664"/>
            <a:ext cx="8352928"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tr-TR" sz="2400" dirty="0" smtClean="0">
                <a:latin typeface="Kayra Aydin" pitchFamily="34" charset="0"/>
              </a:rPr>
              <a:t>Okulun açıldığı her pazartesi sabah ve okulun kapandığı her cuma akşam bayrak töreni yaparız. Göndere bayrak çekilirken gür bir şekilde İstiklal </a:t>
            </a:r>
            <a:r>
              <a:rPr lang="tr-TR" sz="2400" dirty="0" err="1" smtClean="0">
                <a:latin typeface="Kayra Aydin" pitchFamily="34" charset="0"/>
              </a:rPr>
              <a:t>Marşı’mızı</a:t>
            </a:r>
            <a:r>
              <a:rPr lang="tr-TR" sz="2400" dirty="0" smtClean="0">
                <a:latin typeface="Kayra Aydin" pitchFamily="34" charset="0"/>
              </a:rPr>
              <a:t> okuruz. Bayrağımız ve İstiklal </a:t>
            </a:r>
            <a:r>
              <a:rPr lang="tr-TR" sz="2400" dirty="0" err="1" smtClean="0">
                <a:latin typeface="Kayra Aydin" pitchFamily="34" charset="0"/>
              </a:rPr>
              <a:t>Marşı’mızı</a:t>
            </a:r>
            <a:r>
              <a:rPr lang="tr-TR" sz="2400" dirty="0" smtClean="0">
                <a:latin typeface="Kayra Aydin" pitchFamily="34" charset="0"/>
              </a:rPr>
              <a:t> sevmeli ve saygı göstermeliyiz.</a:t>
            </a:r>
            <a:endParaRPr lang="tr-TR" sz="2400" b="1" cap="none" spc="50" dirty="0">
              <a:ln w="11430"/>
              <a:solidFill>
                <a:srgbClr val="002060"/>
              </a:solidFill>
              <a:effectLst>
                <a:outerShdw blurRad="76200" dist="50800" dir="5400000" algn="tl" rotWithShape="0">
                  <a:srgbClr val="000000">
                    <a:alpha val="65000"/>
                  </a:srgbClr>
                </a:outerShdw>
              </a:effectLst>
              <a:latin typeface="Kayra Aydin" pitchFamily="34" charset="0"/>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
                                        </p:tgtEl>
                                        <p:attrNameLst>
                                          <p:attrName>style.color</p:attrName>
                                        </p:attrNameLst>
                                      </p:cBhvr>
                                      <p:to>
                                        <p:clrVal>
                                          <a:srgbClr val="0F04F0"/>
                                        </p:clrVal>
                                      </p:to>
                                    </p:set>
                                    <p:set>
                                      <p:cBhvr>
                                        <p:cTn id="7" dur="500" autoRev="1" fill="hold"/>
                                        <p:tgtEl>
                                          <p:spTgt spid="3"/>
                                        </p:tgtEl>
                                        <p:attrNameLst>
                                          <p:attrName>fillcolor</p:attrName>
                                        </p:attrNameLst>
                                      </p:cBhvr>
                                      <p:to>
                                        <p:clrVal>
                                          <a:srgbClr val="0F04F0"/>
                                        </p:clrVal>
                                      </p:to>
                                    </p:set>
                                    <p:set>
                                      <p:cBhvr>
                                        <p:cTn id="8" dur="500" autoRev="1" fill="hold"/>
                                        <p:tgtEl>
                                          <p:spTgt spid="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0721"/>
                                        </p:tgtEl>
                                        <p:attrNameLst>
                                          <p:attrName>style.visibility</p:attrName>
                                        </p:attrNameLst>
                                      </p:cBhvr>
                                      <p:to>
                                        <p:strVal val="visible"/>
                                      </p:to>
                                    </p:set>
                                    <p:animEffect transition="in" filter="checkerboard(across)">
                                      <p:cBhvr>
                                        <p:cTn id="13" dur="1000"/>
                                        <p:tgtEl>
                                          <p:spTgt spid="30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306</TotalTime>
  <Words>249</Words>
  <Application>Microsoft Office PowerPoint</Application>
  <PresentationFormat>Ekran Gösterisi (4:3)</PresentationFormat>
  <Paragraphs>13</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Gezinti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Nazmi</dc:creator>
  <cp:lastModifiedBy>Asus</cp:lastModifiedBy>
  <cp:revision>78</cp:revision>
  <dcterms:created xsi:type="dcterms:W3CDTF">2006-04-13T05:53:15Z</dcterms:created>
  <dcterms:modified xsi:type="dcterms:W3CDTF">2020-04-08T16:40:06Z</dcterms:modified>
</cp:coreProperties>
</file>