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353" r:id="rId28"/>
    <p:sldId id="354" r:id="rId2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5595687-E6C8-4CD2-9953-56B0ADF1D5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540731BB-2950-4B06-A4A7-6DD50AC96C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62F000F-E53B-439D-A8BF-8C4BBF41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DA45EFE-608B-409A-A897-DE1F64139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E9E09A1-A88E-48C3-8B3D-3858FB80C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501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E954AD9-9649-44DA-9786-8819C7235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3DB3212-752E-43DE-95C5-022B22B43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973522-E070-45A0-928E-A5D8A0428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9947A91-4175-483E-BF01-F96AFFDC1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3355BCA-696F-4F8C-97A7-E3418911F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0002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EFBB755-444C-467A-9D21-600C322059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54225C0-44B3-43BB-B939-272FDE6F5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8CFF6D7-3100-4196-8176-BC5E20234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EE62CD-AB49-4643-805C-B8D43C263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0358D79-A6D6-4CC9-9EBD-0DD52D11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3358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069F9F-AD71-4AB7-A7E3-9B164A3B5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E65B5E-6ADB-43B9-8528-6B5873FDC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A6FA4BE-6344-4F50-B15F-77FF9B3E4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788869-665A-46CC-B00F-BE6AFE207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5FAEDE7-AC05-4836-B1B3-7EBA9814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456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347805-FD87-4E97-A8CE-BC753F3C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ACC799-BE1F-449B-9CC3-CB6A31485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ADCD7AA-3444-4865-81AA-D3EFBEA82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A0323FA-3C0D-492F-9019-49468F1D7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464A7D7-74AA-463E-9054-304C0936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3889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1DC89F7-4858-4A55-A1CB-8B989DBD8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C945444-6A95-4D61-A1C5-37584FF9B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D59565C-FA6C-49E2-ABED-65426ED41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A804091-266F-43DC-BF99-FD2D48428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BE71CC-D934-45D5-A57F-F6003ED2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60FEC55-79DB-4319-A354-9237A036D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460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DABBC3-C1ED-4EA1-A457-8D337C6A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45951DC-A0EE-4AD6-882F-5F1A8A3EE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9700D18-71B7-4431-BE6C-88CBEBE9E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49276AB7-7CAB-4B98-9F88-44AF1988F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43CF421-0272-4DE8-B203-CD8CA5356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FCB75E8E-73FB-4B3D-B054-7A6D4B491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84A7905-1DF2-4993-BF06-F42B6EA4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CE21C33-C11E-46C5-BC5F-AE3491DA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8038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AFE0111-3F38-421C-960F-5D121C3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CA5F1FFF-7881-4291-A77C-46C1C827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13F1AAF-9C68-4A8D-A12F-230C28C9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5D22721-73D8-49E4-8CD9-5290C74D4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64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4A4C0DF1-999E-4344-865C-FFAF783F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8A76D80C-D99D-4D9B-8FDB-ACA85FB1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BF760A5-460F-4281-BA02-549669F6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6124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D76D4A-532A-423E-A6B2-5DC9B045D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D9EA2A-CC6E-4B03-9EE3-98E4B5350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163C843-9D57-45E9-B881-4A4DA7A2D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B0C6591-C1FE-4994-B0B4-907949A63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F369B48-A965-42EF-8FFB-8EF1D03F4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5700EF1-F5FE-4502-989B-B9B29079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5874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6015F6-805B-4B8E-861D-BDCC71A48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264630C-2E66-469C-8D03-6CEB51004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8858BCA-9849-47D1-9E15-73149BDAE2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891A8FF-271C-4AEB-B66F-101440143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26F3673-C909-4F52-B634-FB6A782B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EAA254F-9512-4F0A-9E50-B4133577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831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DD11D45-4DC5-4556-AC0D-B95212A0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5FB7E31-30AA-4CD3-8401-6AFA0395E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5747B2-5F04-430A-87E4-488339D791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3AF49-E61D-4D05-ACD2-C82E60A9C756}" type="datetimeFigureOut">
              <a:rPr lang="tr-TR" smtClean="0"/>
              <a:t>11.05.2020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EE47BB3-87A0-47CD-88A4-FFFF15DFD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B168DA5-2B97-4252-A98D-D08F85746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11942-05F6-4C33-9355-343D0C6F5C3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508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etkinlikburada.com&#8217;day&#305;z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63E8DD2-157E-48C2-8453-BD1C63ABD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42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4C32C33-BAB9-4C75-A938-8D8DE182A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2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D52D3E4-8102-47CB-AF18-4721C2E5E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25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FD31E99-96AB-4A27-AD5E-22C578EF7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6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4EF75BE-FBEF-4F86-BB11-5B37C854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5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1DAE6E7-4473-4BCF-9D64-2F0583B4A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93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633999A-BEEA-44CC-A4F4-AB7ECBDA4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16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1A858D9-519C-44B3-B1E0-012B6897E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3FD15207-51E5-4E7B-BC3C-0A8CEFBF0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3" t="80164" r="8881" b="6222"/>
          <a:stretch/>
        </p:blipFill>
        <p:spPr>
          <a:xfrm>
            <a:off x="3705725" y="4158112"/>
            <a:ext cx="7806090" cy="140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29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A7D3B9F-D171-487A-8DCB-1D104EA1F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0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C8BE069-814E-401C-BF65-08518A2EE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463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9BB67AA-9DAA-4FD8-BEBC-6717748F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59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B2876A1-D9F5-4806-A842-A2050C68F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8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B5C6929-2809-448B-B300-F6E970296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60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51E50D8-6B8A-41C2-9591-C0252EE69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167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AFFF415-0B85-48A0-BD7B-F59928398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19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ADB409B-72B8-41B0-943A-EFA50FCCF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16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603E019-3CE1-41CF-B325-F8E66C334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91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21C1EEE-1D30-4339-AB64-A04A5C3B2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12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578780C-EB3F-4A71-9A99-3A214CB41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090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s 1">
            <a:hlinkClick r:id="" action="ppaction://media"/>
            <a:extLst>
              <a:ext uri="{FF2B5EF4-FFF2-40B4-BE49-F238E27FC236}">
                <a16:creationId xmlns:a16="http://schemas.microsoft.com/office/drawing/2014/main" id="{C155E60E-B6C4-4DED-8FF8-DCC7872D1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9ACB70C-46F6-461F-BAF8-04FC840C8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0C950883-AA43-4EB5-84D3-DB8B657F98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69" t="23972" r="36516" b="54613"/>
          <a:stretch/>
        </p:blipFill>
        <p:spPr>
          <a:xfrm>
            <a:off x="760989" y="567178"/>
            <a:ext cx="5712389" cy="1884377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30259E04-DF30-4D81-95AF-3E6E3BDBD305}"/>
              </a:ext>
            </a:extLst>
          </p:cNvPr>
          <p:cNvSpPr/>
          <p:nvPr/>
        </p:nvSpPr>
        <p:spPr>
          <a:xfrm>
            <a:off x="1770221" y="2688202"/>
            <a:ext cx="884408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36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En iyi videolarımızla</a:t>
            </a:r>
          </a:p>
          <a:p>
            <a:pPr algn="ctr"/>
            <a:r>
              <a:rPr lang="tr-TR" sz="36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tr-TR" sz="3600" b="1" cap="none" spc="0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Ç’O</a:t>
            </a:r>
            <a:r>
              <a:rPr lang="tr-TR" sz="36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tr-TR" sz="3600" b="1" cap="none" spc="0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SANAL SINIF</a:t>
            </a:r>
          </a:p>
          <a:p>
            <a:pPr algn="ctr"/>
            <a:r>
              <a:rPr lang="tr-TR" sz="3600" b="1" cap="none" spc="0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tr-TR" sz="36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uygulamasında</a:t>
            </a:r>
          </a:p>
          <a:p>
            <a:pPr algn="ctr"/>
            <a:r>
              <a:rPr lang="tr-TR" sz="36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 ve </a:t>
            </a:r>
          </a:p>
          <a:p>
            <a:pPr algn="ctr"/>
            <a:r>
              <a:rPr lang="tr-TR" sz="3600" b="1" dirty="0">
                <a:ln w="0"/>
                <a:solidFill>
                  <a:srgbClr val="FF0000"/>
                </a:solidFill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www.etkinlikburada.com</a:t>
            </a:r>
            <a:r>
              <a:rPr lang="tr-TR" sz="3600" b="1" dirty="0">
                <a:ln w="0"/>
                <a:solidFill>
                  <a:srgbClr val="0070C0"/>
                </a:solidFill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’ </a:t>
            </a:r>
            <a:r>
              <a:rPr lang="tr-TR" sz="3600" b="1" dirty="0" err="1">
                <a:ln w="0"/>
                <a:solidFill>
                  <a:srgbClr val="0070C0"/>
                </a:solidFill>
                <a:latin typeface="Century Gothic" panose="020B0502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dayız</a:t>
            </a:r>
            <a:r>
              <a:rPr lang="tr-TR" sz="3600" b="1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r>
              <a:rPr lang="tr-TR" sz="3600" b="1" cap="none" spc="0" dirty="0">
                <a:ln w="0"/>
                <a:solidFill>
                  <a:srgbClr val="0070C0"/>
                </a:solidFill>
                <a:latin typeface="Century Gothic" panose="020B0502020202020204" pitchFamily="34" charset="0"/>
              </a:rPr>
              <a:t>Ziyaret etmeyi ve indirmeyi unutmayın!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0A71ABB9-1699-429F-BB77-4B24E4ED2F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09" y="530120"/>
            <a:ext cx="3481764" cy="195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6"/>
    </mc:Choice>
    <mc:Fallback xmlns="">
      <p:transition spd="slow" advTm="1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12BB292-921A-40CF-9421-6F720094A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Yıldız: 24 Nokta 3">
            <a:extLst>
              <a:ext uri="{FF2B5EF4-FFF2-40B4-BE49-F238E27FC236}">
                <a16:creationId xmlns:a16="http://schemas.microsoft.com/office/drawing/2014/main" id="{6064794E-C7CF-4025-8BD3-2DBB81774D95}"/>
              </a:ext>
            </a:extLst>
          </p:cNvPr>
          <p:cNvSpPr/>
          <p:nvPr/>
        </p:nvSpPr>
        <p:spPr>
          <a:xfrm>
            <a:off x="258619" y="3574473"/>
            <a:ext cx="3149600" cy="2133600"/>
          </a:xfrm>
          <a:prstGeom prst="star2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Çözümler</a:t>
            </a:r>
          </a:p>
          <a:p>
            <a:pPr algn="ctr"/>
            <a:r>
              <a:rPr lang="tr-TR" sz="1600" b="1" dirty="0"/>
              <a:t>FARKLI KÜLTÜRLER BİRARADA</a:t>
            </a:r>
          </a:p>
          <a:p>
            <a:pPr algn="ctr"/>
            <a:r>
              <a:rPr lang="tr-TR" sz="1600" dirty="0"/>
              <a:t>videomuzda</a:t>
            </a:r>
            <a:r>
              <a:rPr lang="tr-T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35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6"/>
    </mc:Choice>
    <mc:Fallback xmlns="">
      <p:transition spd="slow" advTm="1391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551C39E-28DE-41B1-AFA4-BEF3ECCF5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8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C12A09C-1444-4408-9093-880595AE3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45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79789B2-D6D9-46E9-BCB2-E404349A9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53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25308A2-294E-4EA7-8477-2AE782433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4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D4AA755-A8F5-4BE4-B686-F2F49A57F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4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67CF5D7-7343-40C8-A995-F7C2AD9FE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3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865B2E4D-BC29-4EE8-9817-972F1C337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98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31</Words>
  <Application>Microsoft Office PowerPoint</Application>
  <PresentationFormat>Geniş ekran</PresentationFormat>
  <Paragraphs>9</Paragraphs>
  <Slides>28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İsmail Bey</dc:creator>
  <cp:lastModifiedBy>İsmail Bey</cp:lastModifiedBy>
  <cp:revision>3</cp:revision>
  <dcterms:created xsi:type="dcterms:W3CDTF">2020-05-06T13:13:00Z</dcterms:created>
  <dcterms:modified xsi:type="dcterms:W3CDTF">2020-05-11T06:10:07Z</dcterms:modified>
</cp:coreProperties>
</file>