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69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DC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3" autoAdjust="0"/>
    <p:restoredTop sz="94624" autoAdjust="0"/>
  </p:normalViewPr>
  <p:slideViewPr>
    <p:cSldViewPr>
      <p:cViewPr varScale="1">
        <p:scale>
          <a:sx n="54" d="100"/>
          <a:sy n="54" d="100"/>
        </p:scale>
        <p:origin x="-5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E3759E-1910-4F94-89C0-366BEA387254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0929E-5F35-473E-B0F2-0BCE4D4DFB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F9F-E853-49DD-8769-D3C277F2990C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DDA6-9D4C-4193-8EE1-441C91E80E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04D5-8F85-41EB-BD5A-6B0D094E6EF7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3FD8-D08B-4F79-A0DB-70CC036D0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1A7-66C2-40AA-9EDC-9D0496FA2715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947-838A-4795-B39C-6C31F6861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1F99-EB64-48FB-AD72-BBBDA8387221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D12B-C129-45BB-872A-DF7283DA89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09F1-B518-4740-9D99-A405B8875211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BD10-CFE0-4713-986A-442EF7B98F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9D1B-D4FB-4710-8C5A-48855F636012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5CA4-0C12-430C-B4B5-B441272C4B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743C6-EA0D-4531-B77F-3D8046306A4D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7BD10-B835-48D1-8E99-C5575769C5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2C1E-9B39-4128-88F8-BA3D843F6888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D274-0AFF-4A76-A2E8-B4A3A06FFE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225A-09AF-4932-8B5C-51EB198F6CA6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B58B-A693-420E-B879-4B29FDE3AA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E698-92B7-4E8D-B59C-E756C9B9F90F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9ECB-4ADC-45F1-9F01-347A07A121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7DE2-B583-4B50-8F47-20D3A787A771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9240-A316-4E1F-B07C-37BC6910C8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B34CD-4A52-46AC-AC68-366AA579B35E}" type="datetimeFigureOut">
              <a:rPr lang="tr-TR"/>
              <a:pPr>
                <a:defRPr/>
              </a:pPr>
              <a:t>05.06.2020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B8709-56A1-4947-9681-2B9C61B1C3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tr/url?sa=i&amp;url=https%3A%2F%2Fwww.pinterest.com%2Fpin%2F276127020876027204%2F&amp;psig=AOvVaw0fvMgJxdhroZ4cFYGeSEZP&amp;ust=1591441010487000&amp;source=images&amp;cd=vfe&amp;ved=0CAIQjRxqFwoTCOjkxvDB6ukCFQAAAAAdAAAAAB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url=https%3A%2F%2Fwww.pinterest.com%2Fpin%2F302304193736915622%2F&amp;psig=AOvVaw1l5mu8-hEzMd53c6NQkJu_&amp;ust=1591441339815000&amp;source=images&amp;cd=vfe&amp;ved=0CAIQjRxqFwoTCOC63o_D6ukCFQAAAAAdAAAAABA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tr/url?sa=i&amp;url=https%3A%2F%2Fwww.shutterstock.com%2Fde%2Fvideo%2Fclip-2154089-day-night-cartoon-seamless-loop-beautiful-3d&amp;psig=AOvVaw2H0CnxLdElV2ssJsqaMld2&amp;ust=1591441820195000&amp;source=images&amp;cd=vfe&amp;ved=0CAIQjRxqFwoTCKDc6_rE6ukCFQAAAAAdAAAAABA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.tr/url?sa=i&amp;url=https%3A%2F%2Fwww.shutterstock.com%2Fsearch%2Fsetting%2Bsun&amp;psig=AOvVaw00HsD02RKcFR5TZCO5_C6x&amp;ust=1591442166088000&amp;source=images&amp;cd=vfe&amp;ved=0CAIQjRxqFwoTCPjTiJ_G6ukCFQAAAAAdAAAAABA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com.tr/url?sa=i&amp;url=http%3A%2F%2Fsehirturrehberi.blogspot.com%2F2018%2F05%2Fyon-ve-kble-bulma-teknikleri-nelerdir_23.html&amp;psig=AOvVaw3u6DnwH4Dzssjfd3sq4YQB&amp;ust=1591442690279000&amp;source=images&amp;cd=vfe&amp;ved=0CAIQjRxqFwoTCNiP3I_I6ukCFQAAAAAdAAAAAB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HABİBE  TAŞ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  <a:cs typeface="+mn-cs"/>
              </a:rPr>
              <a:t>İLKOKULU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55576" y="2636912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3D0DC3"/>
                </a:solidFill>
                <a:latin typeface="Kayra Aydin" pitchFamily="34" charset="0"/>
              </a:rPr>
              <a:t>YÖNLER</a:t>
            </a:r>
            <a:endParaRPr lang="tr-TR" sz="4800" dirty="0">
              <a:ln w="11430"/>
              <a:solidFill>
                <a:srgbClr val="3D0DC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yra Aydin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Gün içerisinde güneşin konumu  sürekli değişir</a:t>
            </a:r>
            <a:r>
              <a:rPr lang="tr-TR" sz="3200" b="1" dirty="0" smtClean="0">
                <a:latin typeface="Egitimhane ABC" pitchFamily="2" charset="0"/>
              </a:rPr>
              <a:t>.</a:t>
            </a:r>
            <a:endParaRPr lang="tr-TR" sz="3200" dirty="0" smtClean="0">
              <a:latin typeface="Egitimhane ABC" pitchFamily="2" charset="0"/>
            </a:endParaRPr>
          </a:p>
          <a:p>
            <a:pPr algn="ctr"/>
            <a:endParaRPr lang="tr-TR" sz="3200" dirty="0" smtClean="0">
              <a:solidFill>
                <a:srgbClr val="FF0000"/>
              </a:solidFill>
              <a:latin typeface="Egitimhane ABC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32848" cy="512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  <a:cs typeface="Times New Roman" pitchFamily="18" charset="0"/>
              </a:rPr>
              <a:t>Herhangi bir yerin, bilinen başka bir yere göre ne tarafta olduğunu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  <a:cs typeface="Times New Roman" pitchFamily="18" charset="0"/>
              </a:rPr>
              <a:t>belirti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lmesine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  <a:cs typeface="Times New Roman" pitchFamily="18" charset="0"/>
              </a:rPr>
              <a:t> “yön” denil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ir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  <a:cs typeface="Times New Roman" pitchFamily="18" charset="0"/>
              </a:rPr>
              <a:t>.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 Yönler güneşe göre belirlenir.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pic>
        <p:nvPicPr>
          <p:cNvPr id="14338" name="Picture 2" descr="Animated house and clouds and sun - Stock Footage | by neederm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71" y="1988840"/>
            <a:ext cx="7680853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Güneş sabah doğar. Güneşin sabahları doğduğu yöne  “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doğu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“ denir. </a:t>
            </a: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pic>
        <p:nvPicPr>
          <p:cNvPr id="13316" name="Picture 4" descr="Sunrise over the mountains (With images) | Beautiful landscapes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296144"/>
            <a:ext cx="3838012" cy="5373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Güneş doğduktan sonra yavaş yavaş yükselir. Öğlen  olduğunda tam tepede olur. </a:t>
            </a:r>
            <a:endParaRPr lang="tr-T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pic>
        <p:nvPicPr>
          <p:cNvPr id="12290" name="Picture 2" descr="Day and Night. Cartoon. Seamless : Stockvideos &amp; Filmmaterial (100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8115300" cy="4572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Güneş  öğleden sonra  yavaş  yavaş  alçalmaya  başlar. Akşam olduğunda doğduğu yerin tam karşısında batar. Artık görünmez. Güneşin battığı yöne  “</a:t>
            </a:r>
            <a:r>
              <a:rPr lang="tr-T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batı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“  denir.</a:t>
            </a: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sp>
        <p:nvSpPr>
          <p:cNvPr id="11266" name="AutoShape 2" descr="Setting Sun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68" name="AutoShape 4" descr="Setting Sun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3784624" cy="31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Dört  tane  ana yön  vardır. Bunlardan  doğu  ve  batıyı öğrendik. Diğer  iki  yön 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güney  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ve 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kuzey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-</a:t>
            </a:r>
          </a:p>
          <a:p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d</a:t>
            </a:r>
            <a:r>
              <a:rPr lang="tr-T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ir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.</a:t>
            </a:r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Bu yönleri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de Güneş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sayesinde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bulabiliriz.</a:t>
            </a:r>
            <a:endPara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pic>
        <p:nvPicPr>
          <p:cNvPr id="10242" name="Picture 2" descr="Yön ve Kıble Bulma Teknikleri Nelerdir?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5040560" cy="3293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4016" y="260648"/>
            <a:ext cx="8820472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Ayakta durup kollarımızı  iki yana açalım.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Sağ </a:t>
            </a: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ko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-</a:t>
            </a:r>
            <a:r>
              <a:rPr lang="tr-T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lunuzu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Güneş’in doğduğu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yöne doğru uzatalım. Yani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sağ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kolumuzla doğuyu gösterelim. 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S</a:t>
            </a:r>
            <a:r>
              <a:rPr lang="tr-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gitimhane ABC" pitchFamily="2" charset="0"/>
              </a:rPr>
              <a:t>ol kolumuz ise  batı yönünü gösterir. Bu  durumda  önümüz kuzey , arkamız ise güney olur. </a:t>
            </a:r>
            <a:endParaRPr lang="tr-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2260029"/>
            <a:ext cx="856895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608512" cy="373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Oval"/>
          <p:cNvSpPr/>
          <p:nvPr/>
        </p:nvSpPr>
        <p:spPr>
          <a:xfrm>
            <a:off x="5076056" y="2492896"/>
            <a:ext cx="144016" cy="2160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179512" y="2260029"/>
            <a:ext cx="856895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gitimhane ABC" pitchFamily="2" charset="0"/>
            </a:endParaRPr>
          </a:p>
        </p:txBody>
      </p:sp>
      <p:grpSp>
        <p:nvGrpSpPr>
          <p:cNvPr id="17" name="16 Grup"/>
          <p:cNvGrpSpPr/>
          <p:nvPr/>
        </p:nvGrpSpPr>
        <p:grpSpPr>
          <a:xfrm>
            <a:off x="899592" y="764704"/>
            <a:ext cx="7383071" cy="4947266"/>
            <a:chOff x="899592" y="764704"/>
            <a:chExt cx="7383071" cy="4947266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764704"/>
              <a:ext cx="5400601" cy="494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2852936"/>
              <a:ext cx="1262391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2852936"/>
              <a:ext cx="1238250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Dikdörtgen"/>
            <p:cNvSpPr/>
            <p:nvPr/>
          </p:nvSpPr>
          <p:spPr>
            <a:xfrm>
              <a:off x="6012160" y="321297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12 Dikdörtgen"/>
            <p:cNvSpPr/>
            <p:nvPr/>
          </p:nvSpPr>
          <p:spPr>
            <a:xfrm>
              <a:off x="2123728" y="3284984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Dikdörtgen"/>
            <p:cNvSpPr/>
            <p:nvPr/>
          </p:nvSpPr>
          <p:spPr>
            <a:xfrm>
              <a:off x="3995936" y="1556792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15 Dikdörtgen"/>
            <p:cNvSpPr/>
            <p:nvPr/>
          </p:nvSpPr>
          <p:spPr>
            <a:xfrm>
              <a:off x="3995936" y="5013176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8" name="17 Dikdörtgen"/>
          <p:cNvSpPr/>
          <p:nvPr/>
        </p:nvSpPr>
        <p:spPr>
          <a:xfrm>
            <a:off x="5796136" y="3068960"/>
            <a:ext cx="14036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Egitimhane ABC" pitchFamily="2" charset="0"/>
              </a:rPr>
              <a:t>Doğu</a:t>
            </a:r>
            <a:endParaRPr lang="tr-TR" sz="32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1907704" y="3068960"/>
            <a:ext cx="14036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Egitimhane ABC" pitchFamily="2" charset="0"/>
              </a:rPr>
              <a:t>Batı</a:t>
            </a:r>
            <a:endParaRPr lang="tr-TR" sz="32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3851920" y="1340768"/>
            <a:ext cx="14036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Egitimhane ABC" pitchFamily="2" charset="0"/>
              </a:rPr>
              <a:t>Kuzey</a:t>
            </a:r>
            <a:endParaRPr lang="tr-TR" sz="3200" dirty="0">
              <a:solidFill>
                <a:schemeClr val="tx1"/>
              </a:solidFill>
              <a:latin typeface="Egitimhane ABC" pitchFamily="2" charset="0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3851920" y="4941168"/>
            <a:ext cx="14036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Egitimhane ABC" pitchFamily="2" charset="0"/>
              </a:rPr>
              <a:t>Güney</a:t>
            </a:r>
            <a:endParaRPr lang="tr-TR" sz="3200" dirty="0">
              <a:solidFill>
                <a:schemeClr val="tx1"/>
              </a:solidFill>
              <a:latin typeface="Egitimhane ABC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160</Words>
  <Application>Microsoft Office PowerPoint</Application>
  <PresentationFormat>Ekran Gösterisi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KADİR CAN</dc:creator>
  <cp:lastModifiedBy>XCLUSiVE</cp:lastModifiedBy>
  <cp:revision>284</cp:revision>
  <dcterms:created xsi:type="dcterms:W3CDTF">2015-01-18T05:02:21Z</dcterms:created>
  <dcterms:modified xsi:type="dcterms:W3CDTF">2020-06-05T11:42:19Z</dcterms:modified>
</cp:coreProperties>
</file>