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Dikdörtgen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Dikdörtgen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Dikdörtgen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Dikdörtgen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56" name="Dikdörtgen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Dikdörtgen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Dikdörtgen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Dikdörtgen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rbest 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Serbest 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Serbest 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Serbest 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Serbest 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Serbest 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Serbest 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Serbest 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Serbest 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Serbest 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Serbest 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Serbest 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Serbest 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Serbest 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Serbest 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Dikdörtgen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Dikdörtgen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Dikdörtgen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Dikdörtgen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Dikdörtgen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Dikdörtgen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Dikdörtgen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Dikdörtgen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Dikdörtgen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Dikdörtgen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Dikdörtgen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Düz Bağlayıcı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Düz Bağlayıcı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Düz Bağlayıcı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Bağlayıcı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grpSp>
        <p:nvGrpSpPr>
          <p:cNvPr id="14" name="Gr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Düz Bağlayıcı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Bağlayıcı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Düz Bağlayıcı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Düz Bağlayıcı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üz Bağlayıcı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Dikdörtgen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Dikdörtgen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Dikdörtgen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Dikdörtgen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Dikdörtgen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Dikdörtgen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23720DD-5B6D-40BF-8493-A6B52D484E6B}" type="datetimeFigureOut">
              <a:rPr lang="tr-TR" smtClean="0"/>
              <a:t>13.12.2020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32656"/>
            <a:ext cx="8079327" cy="5305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Dikdörtgen 4"/>
          <p:cNvSpPr/>
          <p:nvPr/>
        </p:nvSpPr>
        <p:spPr>
          <a:xfrm>
            <a:off x="-262292" y="4869160"/>
            <a:ext cx="93949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GECE GÜNDÜZ NASIL OLUŞUR</a:t>
            </a:r>
            <a:endParaRPr lang="tr-T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05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71500"/>
            <a:ext cx="5715000" cy="571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etin kutusu 4"/>
          <p:cNvSpPr txBox="1"/>
          <p:nvPr/>
        </p:nvSpPr>
        <p:spPr>
          <a:xfrm>
            <a:off x="3851920" y="260648"/>
            <a:ext cx="5017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Güneş sistemi içerisinde dünya güneşin etrafında dönerken aynı zamanda kendi çevresinde dönüş yapar.</a:t>
            </a:r>
          </a:p>
        </p:txBody>
      </p:sp>
    </p:spTree>
    <p:extLst>
      <p:ext uri="{BB962C8B-B14F-4D97-AF65-F5344CB8AC3E}">
        <p14:creationId xmlns:p14="http://schemas.microsoft.com/office/powerpoint/2010/main" val="170483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6112"/>
            <a:ext cx="6624736" cy="4968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etin kutusu 2"/>
          <p:cNvSpPr txBox="1"/>
          <p:nvPr/>
        </p:nvSpPr>
        <p:spPr>
          <a:xfrm>
            <a:off x="395536" y="332656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Yaşanan bu olay neticesinde ise gece ve gündüz oluşumu gerçekleşir. Dünya kendi ekseni etrafında gerçekleştirdiği dönüşü 24 saat içerisinde tamamlar</a:t>
            </a:r>
          </a:p>
        </p:txBody>
      </p:sp>
    </p:spTree>
    <p:extLst>
      <p:ext uri="{BB962C8B-B14F-4D97-AF65-F5344CB8AC3E}">
        <p14:creationId xmlns:p14="http://schemas.microsoft.com/office/powerpoint/2010/main" val="334932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7392822" cy="5544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etin kutusu 2"/>
          <p:cNvSpPr txBox="1"/>
          <p:nvPr/>
        </p:nvSpPr>
        <p:spPr>
          <a:xfrm rot="10800000" flipV="1">
            <a:off x="1461268" y="44284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Dünya </a:t>
            </a:r>
            <a:r>
              <a:rPr lang="tr-TR" dirty="0"/>
              <a:t>güneş etrafında dönerken bir kısmı aydınlık tarafta kalırken diğer kısmı karanlığa gömülür. Bu neticede gece ve gündüz oluşur.</a:t>
            </a:r>
          </a:p>
        </p:txBody>
      </p:sp>
    </p:spTree>
    <p:extLst>
      <p:ext uri="{BB962C8B-B14F-4D97-AF65-F5344CB8AC3E}">
        <p14:creationId xmlns:p14="http://schemas.microsoft.com/office/powerpoint/2010/main" val="2077270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432290" cy="475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etin kutusu 2"/>
          <p:cNvSpPr txBox="1"/>
          <p:nvPr/>
        </p:nvSpPr>
        <p:spPr>
          <a:xfrm>
            <a:off x="3923928" y="40466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Özellikle kış aylarında gündüzler daha kısayken yaz aylarına gelindiğinde gündüzler daha fazla uzar.</a:t>
            </a:r>
          </a:p>
        </p:txBody>
      </p:sp>
    </p:spTree>
    <p:extLst>
      <p:ext uri="{BB962C8B-B14F-4D97-AF65-F5344CB8AC3E}">
        <p14:creationId xmlns:p14="http://schemas.microsoft.com/office/powerpoint/2010/main" val="10973378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74</Words>
  <Application>Microsoft Office PowerPoint</Application>
  <PresentationFormat>Ekran Gösterisi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6" baseType="lpstr">
      <vt:lpstr>Metro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Habipp</dc:creator>
  <cp:lastModifiedBy>karakarageceler66@outlook.com</cp:lastModifiedBy>
  <cp:revision>1</cp:revision>
  <dcterms:created xsi:type="dcterms:W3CDTF">2020-12-13T14:14:21Z</dcterms:created>
  <dcterms:modified xsi:type="dcterms:W3CDTF">2020-12-13T14:22:40Z</dcterms:modified>
</cp:coreProperties>
</file>