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0" r:id="rId2"/>
    <p:sldId id="256" r:id="rId3"/>
    <p:sldId id="269" r:id="rId4"/>
    <p:sldId id="270" r:id="rId5"/>
    <p:sldId id="271" r:id="rId6"/>
    <p:sldId id="257" r:id="rId7"/>
    <p:sldId id="272" r:id="rId8"/>
    <p:sldId id="259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260" r:id="rId17"/>
    <p:sldId id="293" r:id="rId18"/>
    <p:sldId id="325" r:id="rId19"/>
    <p:sldId id="326" r:id="rId20"/>
    <p:sldId id="327" r:id="rId21"/>
    <p:sldId id="328" r:id="rId22"/>
    <p:sldId id="268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108" d="100"/>
          <a:sy n="108" d="100"/>
        </p:scale>
        <p:origin x="97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EA82-027B-4BB2-A7EE-0DC4EBBC6D3F}" type="datetimeFigureOut">
              <a:rPr lang="tr-TR" smtClean="0"/>
              <a:t>26.09.2020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6970-F96F-4180-B6AC-47FACBC5054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EA82-027B-4BB2-A7EE-0DC4EBBC6D3F}" type="datetimeFigureOut">
              <a:rPr lang="tr-TR" smtClean="0"/>
              <a:t>26.09.2020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6970-F96F-4180-B6AC-47FACBC5054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EA82-027B-4BB2-A7EE-0DC4EBBC6D3F}" type="datetimeFigureOut">
              <a:rPr lang="tr-TR" smtClean="0"/>
              <a:t>26.09.2020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6970-F96F-4180-B6AC-47FACBC50541}" type="slidenum">
              <a:rPr lang="tr-TR" smtClean="0"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EA82-027B-4BB2-A7EE-0DC4EBBC6D3F}" type="datetimeFigureOut">
              <a:rPr lang="tr-TR" smtClean="0"/>
              <a:t>26.09.2020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6970-F96F-4180-B6AC-47FACBC50541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EA82-027B-4BB2-A7EE-0DC4EBBC6D3F}" type="datetimeFigureOut">
              <a:rPr lang="tr-TR" smtClean="0"/>
              <a:t>26.09.2020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6970-F96F-4180-B6AC-47FACBC5054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EA82-027B-4BB2-A7EE-0DC4EBBC6D3F}" type="datetimeFigureOut">
              <a:rPr lang="tr-TR" smtClean="0"/>
              <a:t>26.09.2020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6970-F96F-4180-B6AC-47FACBC50541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EA82-027B-4BB2-A7EE-0DC4EBBC6D3F}" type="datetimeFigureOut">
              <a:rPr lang="tr-TR" smtClean="0"/>
              <a:t>26.09.2020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6970-F96F-4180-B6AC-47FACBC5054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EA82-027B-4BB2-A7EE-0DC4EBBC6D3F}" type="datetimeFigureOut">
              <a:rPr lang="tr-TR" smtClean="0"/>
              <a:t>26.09.2020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6970-F96F-4180-B6AC-47FACBC5054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EA82-027B-4BB2-A7EE-0DC4EBBC6D3F}" type="datetimeFigureOut">
              <a:rPr lang="tr-TR" smtClean="0"/>
              <a:t>26.09.2020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6970-F96F-4180-B6AC-47FACBC5054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EA82-027B-4BB2-A7EE-0DC4EBBC6D3F}" type="datetimeFigureOut">
              <a:rPr lang="tr-TR" smtClean="0"/>
              <a:t>26.09.2020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6970-F96F-4180-B6AC-47FACBC50541}" type="slidenum">
              <a:rPr lang="tr-TR" smtClean="0"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EA82-027B-4BB2-A7EE-0DC4EBBC6D3F}" type="datetimeFigureOut">
              <a:rPr lang="tr-TR" smtClean="0"/>
              <a:t>26.09.2020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6970-F96F-4180-B6AC-47FACBC50541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073EA82-027B-4BB2-A7EE-0DC4EBBC6D3F}" type="datetimeFigureOut">
              <a:rPr lang="tr-TR" smtClean="0"/>
              <a:t>26.09.2020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A236970-F96F-4180-B6AC-47FACBC50541}" type="slidenum">
              <a:rPr lang="tr-TR" smtClean="0"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D63190E-E4D8-45EE-8652-841069ED8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8640960" cy="1895475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2D0843F2-D816-4D4A-BC2E-EF28C43C7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228850"/>
            <a:ext cx="4895850" cy="120015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627AF492-0299-4740-AD27-56A62F396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44" y="3782144"/>
            <a:ext cx="4086225" cy="274320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B65B0D03-77FE-48C3-AFE9-D8B027705E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3861048"/>
            <a:ext cx="311467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52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500" dirty="0"/>
              <a:t>DÜNYA’NIN ŞEKLİ İLE İLGİLİ GÖRÜŞLER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77BC42A1-B93F-4165-BB9E-9241540EC1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528" y="3106787"/>
            <a:ext cx="4320480" cy="2592288"/>
          </a:xfrm>
        </p:spPr>
        <p:txBody>
          <a:bodyPr>
            <a:normAutofit/>
          </a:bodyPr>
          <a:lstStyle/>
          <a:p>
            <a:pPr algn="ctr"/>
            <a:r>
              <a:rPr lang="tr-TR" sz="3600" dirty="0"/>
              <a:t>Bazı insanlar ise Dünya’nın </a:t>
            </a:r>
            <a:r>
              <a:rPr lang="tr-TR" sz="3600" dirty="0">
                <a:solidFill>
                  <a:srgbClr val="FF0000"/>
                </a:solidFill>
              </a:rPr>
              <a:t>küp</a:t>
            </a:r>
            <a:r>
              <a:rPr lang="tr-TR" sz="3600" dirty="0"/>
              <a:t> şeklinde olduğunu düşünmüşlerdi.</a:t>
            </a:r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DBC82F3D-9232-4677-AEBD-35173C13E6C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113337" y="2983706"/>
            <a:ext cx="28860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89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1">
            <a:extLst>
              <a:ext uri="{FF2B5EF4-FFF2-40B4-BE49-F238E27FC236}">
                <a16:creationId xmlns:a16="http://schemas.microsoft.com/office/drawing/2014/main" id="{DFF237CD-405A-4777-8243-07C7743CA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703387"/>
            <a:ext cx="7272808" cy="5055953"/>
          </a:xfrm>
          <a:prstGeom prst="rect">
            <a:avLst/>
          </a:prstGeo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500" dirty="0"/>
              <a:t>DÜNYA’NIN ŞEKLİ İLE İLGİLİ UYGARLIKLARIN GÖRÜŞLERİ</a:t>
            </a:r>
          </a:p>
        </p:txBody>
      </p:sp>
    </p:spTree>
    <p:extLst>
      <p:ext uri="{BB962C8B-B14F-4D97-AF65-F5344CB8AC3E}">
        <p14:creationId xmlns:p14="http://schemas.microsoft.com/office/powerpoint/2010/main" val="4031588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500" dirty="0"/>
              <a:t>DÜNYA’NIN ŞEKLİ İLE İLGİLİ UYGARLIKLARIN GÖRÜŞLERİ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14E6292E-0D10-4EA3-B570-16F3B2650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700808"/>
            <a:ext cx="8640960" cy="503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96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/>
              <a:t>DÜNYA’NIN ŞEKLİ İLE İLGİLİ BİLİM İNSANLARININ GÖRÜŞLERİ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A9E4A2E-BC02-4920-B1CA-F547C1A20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844824"/>
            <a:ext cx="8640960" cy="462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74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/>
              <a:t>DÜNYA’NIN ŞEKLİ İLE İLGİLİ BİLİM İNSANLARININ GÖRÜŞLERİ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F59C55E2-6702-445B-93D5-509CE3A02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844824"/>
            <a:ext cx="8640960" cy="457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63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/>
              <a:t>DÜNYA’NIN ŞEKLİ İLE İLGİLİ BİLİM İNSANLARININ GÖRÜŞLERİ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E158D99-E9BB-4AF9-BFA7-D9B4753CE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844824"/>
            <a:ext cx="8640960" cy="449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04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A85B4ADA-7BC3-4FE9-A8D0-59E0088CC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tr-TR" sz="6000" dirty="0"/>
              <a:t>DÜNYA’NIN KATMANLARI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E87EC4C3-51DC-48B9-BFD3-6CA07CB3D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196752"/>
            <a:ext cx="7704856" cy="549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58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4817371E-FBBF-46F0-BB5E-37941A0C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52728"/>
          </a:xfrm>
        </p:spPr>
        <p:txBody>
          <a:bodyPr anchor="ctr">
            <a:normAutofit/>
          </a:bodyPr>
          <a:lstStyle/>
          <a:p>
            <a:r>
              <a:rPr lang="tr-TR" sz="6000" dirty="0"/>
              <a:t>DEĞERLENDİRME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2C31440B-7BEC-4809-834E-C40BD38AF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412776"/>
            <a:ext cx="8640960" cy="529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20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4817371E-FBBF-46F0-BB5E-37941A0C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52728"/>
          </a:xfrm>
        </p:spPr>
        <p:txBody>
          <a:bodyPr anchor="ctr">
            <a:normAutofit/>
          </a:bodyPr>
          <a:lstStyle/>
          <a:p>
            <a:r>
              <a:rPr lang="tr-TR" sz="6000" dirty="0"/>
              <a:t>DEĞERLENDİRME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EDE1CF0-15E4-49C8-86F3-1109FD2AB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297352"/>
            <a:ext cx="7128792" cy="545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28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4817371E-FBBF-46F0-BB5E-37941A0C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52728"/>
          </a:xfrm>
        </p:spPr>
        <p:txBody>
          <a:bodyPr anchor="ctr">
            <a:normAutofit/>
          </a:bodyPr>
          <a:lstStyle/>
          <a:p>
            <a:r>
              <a:rPr lang="tr-TR" sz="6000" dirty="0"/>
              <a:t>DEĞERLENDİRME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C6A4FB54-30E8-4B6B-8CA7-4EB4343362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524" y="2204864"/>
            <a:ext cx="8568952" cy="423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2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DÜNYA’NIN ŞEKLİ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187A825-AE6C-45EB-A663-163EF69BE8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528" y="2679192"/>
            <a:ext cx="4175319" cy="3447288"/>
          </a:xfrm>
        </p:spPr>
        <p:txBody>
          <a:bodyPr>
            <a:noAutofit/>
          </a:bodyPr>
          <a:lstStyle/>
          <a:p>
            <a:pPr algn="ctr"/>
            <a:r>
              <a:rPr lang="tr-TR" sz="3600" dirty="0"/>
              <a:t>Sevgili öğrenciler, </a:t>
            </a:r>
          </a:p>
          <a:p>
            <a:pPr marL="0" indent="0" algn="ctr">
              <a:buNone/>
            </a:pPr>
            <a:r>
              <a:rPr lang="tr-TR" sz="3600" dirty="0"/>
              <a:t>sizce Dünya’nın şekli yandaki şekillerden hangisine benzer?</a:t>
            </a:r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26D51C0F-C4AE-4405-87C3-DD629A36FB5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60032" y="2679192"/>
            <a:ext cx="1714500" cy="165735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16A19048-C379-4DC2-BC38-C6FB6725D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775" y="2679192"/>
            <a:ext cx="1724025" cy="17907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CBAD7A40-0B14-40FB-B71C-01F2108A1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4653136"/>
            <a:ext cx="1895475" cy="1628775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7E08D76E-863E-449C-AD6B-79E4A23EC4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758" y="4469892"/>
            <a:ext cx="13335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41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4817371E-FBBF-46F0-BB5E-37941A0C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52728"/>
          </a:xfrm>
        </p:spPr>
        <p:txBody>
          <a:bodyPr anchor="ctr">
            <a:normAutofit/>
          </a:bodyPr>
          <a:lstStyle/>
          <a:p>
            <a:r>
              <a:rPr lang="tr-TR" sz="6000" dirty="0"/>
              <a:t>DEĞERLENDİRME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173DEF8C-0F86-4401-99A2-C5ECA3B78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56792"/>
            <a:ext cx="8229600" cy="214275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C6DC764-0040-45D9-A20A-FC2409705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87583"/>
            <a:ext cx="822960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66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4817371E-FBBF-46F0-BB5E-37941A0C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52728"/>
          </a:xfrm>
        </p:spPr>
        <p:txBody>
          <a:bodyPr anchor="ctr">
            <a:normAutofit/>
          </a:bodyPr>
          <a:lstStyle/>
          <a:p>
            <a:r>
              <a:rPr lang="tr-TR" sz="6000" dirty="0"/>
              <a:t>DEĞERLENDİRME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A6D9D83E-8051-47DB-B17B-5405F24ED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628800"/>
            <a:ext cx="8568952" cy="2905982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5B30A36A-2868-44CB-93AB-CE2522534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2" y="4888185"/>
            <a:ext cx="8463888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87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                            </a:t>
            </a:r>
            <a:r>
              <a:rPr lang="tr-TR" b="1" dirty="0"/>
              <a:t>YÜKSELEN FEN</a:t>
            </a:r>
          </a:p>
          <a:p>
            <a:endParaRPr lang="tr-TR" dirty="0"/>
          </a:p>
          <a:p>
            <a:r>
              <a:rPr lang="tr-TR" dirty="0"/>
              <a:t>                GRUBUM   </a:t>
            </a:r>
            <a:r>
              <a:rPr lang="tr-TR" b="1" dirty="0"/>
              <a:t>YÜKSELEN FEN</a:t>
            </a:r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               </a:t>
            </a:r>
            <a:r>
              <a:rPr lang="tr-TR" b="1" dirty="0"/>
              <a:t>YÜKSELEN FEN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TEŞEKKÜR EDERİM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54" b="29761"/>
          <a:stretch/>
        </p:blipFill>
        <p:spPr bwMode="auto">
          <a:xfrm>
            <a:off x="1304033" y="2636912"/>
            <a:ext cx="1538882" cy="5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82"/>
          <a:stretch/>
        </p:blipFill>
        <p:spPr bwMode="auto">
          <a:xfrm>
            <a:off x="1207970" y="3408025"/>
            <a:ext cx="865504" cy="847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970" y="4581128"/>
            <a:ext cx="851418" cy="84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94568EA0-F497-43D7-A0CE-7AD127580D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36912"/>
            <a:ext cx="3029024" cy="302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1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DÜNYA’NIN ŞEKLİ</a:t>
            </a:r>
            <a:endParaRPr lang="tr-TR" dirty="0"/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2D482531-9FB3-4579-A683-9FC101C88E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528" y="2204864"/>
            <a:ext cx="4175319" cy="3921616"/>
          </a:xfrm>
        </p:spPr>
        <p:txBody>
          <a:bodyPr>
            <a:normAutofit lnSpcReduction="10000"/>
          </a:bodyPr>
          <a:lstStyle/>
          <a:p>
            <a:pPr algn="ctr"/>
            <a:r>
              <a:rPr lang="tr-TR" sz="2800" dirty="0"/>
              <a:t>Model küre üzerinde hep aynı yönde hareket ettirdiğimiz bir uçak bir süre sonra harekete başladığı noktaya geri döner. </a:t>
            </a:r>
          </a:p>
          <a:p>
            <a:pPr algn="ctr"/>
            <a:r>
              <a:rPr lang="tr-TR" sz="2800" dirty="0"/>
              <a:t>Bu olay bize Dünya’nın </a:t>
            </a:r>
            <a:r>
              <a:rPr lang="tr-TR" sz="2800" dirty="0">
                <a:solidFill>
                  <a:srgbClr val="FF0000"/>
                </a:solidFill>
              </a:rPr>
              <a:t>küre</a:t>
            </a:r>
            <a:r>
              <a:rPr lang="tr-TR" sz="2800" dirty="0"/>
              <a:t> şeklinde olduğunu gösterir.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4F1406E5-047A-4080-948B-AA028D9A0E5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645155" y="2650834"/>
            <a:ext cx="3822700" cy="3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34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DÜNYA’NIN ŞEKLİ</a:t>
            </a:r>
            <a:endParaRPr lang="tr-TR" dirty="0"/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0B12CAC1-B0B5-42A1-A6C3-4325CD7DAE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1519" y="1916832"/>
            <a:ext cx="4960021" cy="4602840"/>
          </a:xfrm>
        </p:spPr>
        <p:txBody>
          <a:bodyPr>
            <a:noAutofit/>
          </a:bodyPr>
          <a:lstStyle/>
          <a:p>
            <a:pPr algn="ctr"/>
            <a:r>
              <a:rPr lang="tr-TR" sz="2800" dirty="0"/>
              <a:t>Geçmişte yaşamış insanların Dünya’yı uzaydan gözlemlemek veya Dünya’nın uzaydan fotoğrafını çekmek gibi imkanları yoktu. </a:t>
            </a:r>
          </a:p>
          <a:p>
            <a:pPr algn="ctr"/>
            <a:r>
              <a:rPr lang="tr-TR" sz="2800" dirty="0"/>
              <a:t>Bu yüzden yaşadıkları dönemin imkanlarını kullanarak </a:t>
            </a:r>
            <a:r>
              <a:rPr lang="tr-TR" sz="2800" dirty="0">
                <a:solidFill>
                  <a:srgbClr val="FF0000"/>
                </a:solidFill>
              </a:rPr>
              <a:t>Dünya’nın şekliyle </a:t>
            </a:r>
            <a:r>
              <a:rPr lang="tr-TR" sz="2800" dirty="0"/>
              <a:t>ilgili birçok çalışma yapmışlardır.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6B344EDA-774C-4AA3-8BAE-A9F45A2F775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221401" y="2465073"/>
            <a:ext cx="3465399" cy="3446463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F8BD7613-63FE-4087-89D2-76DB6E47127E}"/>
              </a:ext>
            </a:extLst>
          </p:cNvPr>
          <p:cNvSpPr/>
          <p:nvPr/>
        </p:nvSpPr>
        <p:spPr>
          <a:xfrm>
            <a:off x="2771800" y="6237312"/>
            <a:ext cx="6120680" cy="2880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467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tr-TR" sz="4800" b="1" dirty="0"/>
              <a:t>DÜNYA’NIN ŞEKLİ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A47BE5C-8377-41BA-899C-CC116CF76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196752"/>
            <a:ext cx="8712968" cy="550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77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İçerik Yer Tutucusu 9">
            <a:extLst>
              <a:ext uri="{FF2B5EF4-FFF2-40B4-BE49-F238E27FC236}">
                <a16:creationId xmlns:a16="http://schemas.microsoft.com/office/drawing/2014/main" id="{0F86A0C0-A336-4453-B0FF-EB656DABB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516" y="1484784"/>
            <a:ext cx="8712968" cy="5283634"/>
          </a:xfrm>
          <a:prstGeom prst="rect">
            <a:avLst/>
          </a:prstGeo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b="1" dirty="0"/>
              <a:t>DÜNYA’NIN ŞEKLİ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899365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5000" dirty="0"/>
              <a:t>DÜNYA’NIN ŞEKLİ İLE İLGİLİ GÖRÜŞLER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E2A268F0-6D36-4A01-8788-8CE3505863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2894" y="1916832"/>
            <a:ext cx="5357218" cy="475252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tr-TR" dirty="0"/>
              <a:t>Eski dönemlerde insanlar Dünya’nın şeklini merak etmiş, bununla ilgili değişik görüşler öne sürmüşlerdir.</a:t>
            </a:r>
          </a:p>
          <a:p>
            <a:pPr algn="ctr"/>
            <a:r>
              <a:rPr lang="tr-TR" dirty="0"/>
              <a:t>O dönemde bilim ve teknoloji henüz gelişmemişti.</a:t>
            </a:r>
          </a:p>
          <a:p>
            <a:pPr algn="ctr"/>
            <a:r>
              <a:rPr lang="tr-TR" dirty="0"/>
              <a:t>İnsanlar yaşadıkları yerlerde sınırlı olanaklarla gözlem yapabiliyor ve tahminlerde bulunuyorlardı.</a:t>
            </a:r>
          </a:p>
          <a:p>
            <a:pPr algn="ctr"/>
            <a:r>
              <a:rPr lang="tr-TR" dirty="0"/>
              <a:t>Binlerce yıl önce bazı insanlar Dünya’nın </a:t>
            </a:r>
            <a:r>
              <a:rPr lang="tr-TR" dirty="0">
                <a:solidFill>
                  <a:srgbClr val="FF0000"/>
                </a:solidFill>
              </a:rPr>
              <a:t>düz bir tepsi </a:t>
            </a:r>
            <a:r>
              <a:rPr lang="tr-TR" dirty="0"/>
              <a:t>gibi olduğunu düşünüyorlardı. Hatta denizde gemilerle fazla ilerlediklerinde Dünya’nın kenarından boşluğa düşeceklerini sanıyorlardı. </a:t>
            </a:r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00B23F62-800E-44EF-A169-9E8C0171D83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580112" y="2745283"/>
            <a:ext cx="3413001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73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500" dirty="0"/>
              <a:t>DÜNYA’NIN ŞEKLİ İLE İLGİLİ GÖRÜŞLER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77BC42A1-B93F-4165-BB9E-9241540EC1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1520" y="2924944"/>
            <a:ext cx="4824536" cy="3168352"/>
          </a:xfrm>
        </p:spPr>
        <p:txBody>
          <a:bodyPr>
            <a:normAutofit/>
          </a:bodyPr>
          <a:lstStyle/>
          <a:p>
            <a:pPr algn="ctr"/>
            <a:r>
              <a:rPr lang="tr-TR" sz="3600" dirty="0"/>
              <a:t>Bazı insanlar ise Dünya’nın bir </a:t>
            </a:r>
            <a:r>
              <a:rPr lang="tr-TR" sz="3600" dirty="0">
                <a:solidFill>
                  <a:srgbClr val="FF0000"/>
                </a:solidFill>
              </a:rPr>
              <a:t>öküzün boynuzları arasında </a:t>
            </a:r>
            <a:r>
              <a:rPr lang="tr-TR" sz="3600" dirty="0"/>
              <a:t>olduğunu düşünüyorlardı.</a:t>
            </a:r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29A11AE5-ABD5-4432-A218-67E5E0F5835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280122" y="2924944"/>
            <a:ext cx="33909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95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500" dirty="0"/>
              <a:t>DÜNYA’NIN ŞEKLİ İLE İLGİLİ GÖRÜŞLER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77BC42A1-B93F-4165-BB9E-9241540EC1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1520" y="2924944"/>
            <a:ext cx="4824536" cy="3168352"/>
          </a:xfrm>
        </p:spPr>
        <p:txBody>
          <a:bodyPr>
            <a:normAutofit lnSpcReduction="10000"/>
          </a:bodyPr>
          <a:lstStyle/>
          <a:p>
            <a:pPr algn="ctr"/>
            <a:r>
              <a:rPr lang="tr-TR" sz="3600" dirty="0"/>
              <a:t>Bazı insanlar ise Dünya’nın </a:t>
            </a:r>
            <a:r>
              <a:rPr lang="tr-TR" sz="3600" dirty="0">
                <a:solidFill>
                  <a:srgbClr val="FF0000"/>
                </a:solidFill>
              </a:rPr>
              <a:t>kaplumbağa sırtındaki dört fil </a:t>
            </a:r>
            <a:r>
              <a:rPr lang="tr-TR" sz="3600" dirty="0"/>
              <a:t>tarafından taşındığını düşünüyorlardı.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20223ED7-6135-41A0-B559-C113795FD55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292080" y="3226271"/>
            <a:ext cx="31623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972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239</Words>
  <Application>Microsoft Office PowerPoint</Application>
  <PresentationFormat>Ekran Gösterisi (4:3)</PresentationFormat>
  <Paragraphs>40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5" baseType="lpstr">
      <vt:lpstr>Candara</vt:lpstr>
      <vt:lpstr>Symbol</vt:lpstr>
      <vt:lpstr>Dalga Biçimi</vt:lpstr>
      <vt:lpstr>PowerPoint Sunusu</vt:lpstr>
      <vt:lpstr>DÜNYA’NIN ŞEKLİ</vt:lpstr>
      <vt:lpstr>DÜNYA’NIN ŞEKLİ</vt:lpstr>
      <vt:lpstr>DÜNYA’NIN ŞEKLİ</vt:lpstr>
      <vt:lpstr>DÜNYA’NIN ŞEKLİ</vt:lpstr>
      <vt:lpstr>DÜNYA’NIN ŞEKLİ</vt:lpstr>
      <vt:lpstr>DÜNYA’NIN ŞEKLİ İLE İLGİLİ GÖRÜŞLER</vt:lpstr>
      <vt:lpstr>DÜNYA’NIN ŞEKLİ İLE İLGİLİ GÖRÜŞLER</vt:lpstr>
      <vt:lpstr>DÜNYA’NIN ŞEKLİ İLE İLGİLİ GÖRÜŞLER</vt:lpstr>
      <vt:lpstr>DÜNYA’NIN ŞEKLİ İLE İLGİLİ GÖRÜŞLER</vt:lpstr>
      <vt:lpstr>DÜNYA’NIN ŞEKLİ İLE İLGİLİ UYGARLIKLARIN GÖRÜŞLERİ</vt:lpstr>
      <vt:lpstr>DÜNYA’NIN ŞEKLİ İLE İLGİLİ UYGARLIKLARIN GÖRÜŞLERİ</vt:lpstr>
      <vt:lpstr>DÜNYA’NIN ŞEKLİ İLE İLGİLİ BİLİM İNSANLARININ GÖRÜŞLERİ</vt:lpstr>
      <vt:lpstr>DÜNYA’NIN ŞEKLİ İLE İLGİLİ BİLİM İNSANLARININ GÖRÜŞLERİ</vt:lpstr>
      <vt:lpstr>DÜNYA’NIN ŞEKLİ İLE İLGİLİ BİLİM İNSANLARININ GÖRÜŞLERİ</vt:lpstr>
      <vt:lpstr>DÜNYA’NIN KATMANLARI</vt:lpstr>
      <vt:lpstr>DEĞERLENDİRME</vt:lpstr>
      <vt:lpstr>DEĞERLENDİRME</vt:lpstr>
      <vt:lpstr>DEĞERLENDİRME</vt:lpstr>
      <vt:lpstr>DEĞERLENDİRME</vt:lpstr>
      <vt:lpstr>DEĞERLENDİRME</vt:lpstr>
      <vt:lpstr>TEŞEKKÜR EDERİM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IŞIĞIN YAYILMASI</dc:title>
  <dc:creator>Yuksel Dalgaci</dc:creator>
  <cp:lastModifiedBy>Yuksel Dalgaci</cp:lastModifiedBy>
  <cp:revision>45</cp:revision>
  <dcterms:created xsi:type="dcterms:W3CDTF">2020-04-10T13:20:36Z</dcterms:created>
  <dcterms:modified xsi:type="dcterms:W3CDTF">2020-09-26T07:16:26Z</dcterms:modified>
</cp:coreProperties>
</file>