
<file path=[Content_Types].xml><?xml version="1.0" encoding="utf-8"?>
<Types xmlns="http://schemas.openxmlformats.org/package/2006/content-types">
  <Default Extension="jpeg" ContentType="image/jpe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31"/>
  </p:notesMasterIdLst>
  <p:sldIdLst>
    <p:sldId id="290" r:id="rId2"/>
    <p:sldId id="256" r:id="rId3"/>
    <p:sldId id="257" r:id="rId4"/>
    <p:sldId id="258" r:id="rId5"/>
    <p:sldId id="259" r:id="rId6"/>
    <p:sldId id="260" r:id="rId7"/>
    <p:sldId id="283" r:id="rId8"/>
    <p:sldId id="274" r:id="rId9"/>
    <p:sldId id="261" r:id="rId10"/>
    <p:sldId id="275" r:id="rId11"/>
    <p:sldId id="276" r:id="rId12"/>
    <p:sldId id="262" r:id="rId13"/>
    <p:sldId id="277" r:id="rId14"/>
    <p:sldId id="278" r:id="rId15"/>
    <p:sldId id="279" r:id="rId16"/>
    <p:sldId id="263" r:id="rId17"/>
    <p:sldId id="264" r:id="rId18"/>
    <p:sldId id="266" r:id="rId19"/>
    <p:sldId id="280" r:id="rId20"/>
    <p:sldId id="281" r:id="rId21"/>
    <p:sldId id="282" r:id="rId22"/>
    <p:sldId id="268" r:id="rId23"/>
    <p:sldId id="269" r:id="rId24"/>
    <p:sldId id="270" r:id="rId25"/>
    <p:sldId id="286" r:id="rId26"/>
    <p:sldId id="287" r:id="rId27"/>
    <p:sldId id="288" r:id="rId28"/>
    <p:sldId id="289" r:id="rId29"/>
    <p:sldId id="285" r:id="rId30"/>
  </p:sldIdLst>
  <p:sldSz cx="9144000" cy="6858000" type="screen4x3"/>
  <p:notesSz cx="6858000" cy="9144000"/>
  <p:defaultTextStyle>
    <a:defPPr>
      <a:defRPr lang="tr-TR"/>
    </a:defPPr>
    <a:lvl1pPr algn="l" rtl="0" fontAlgn="base">
      <a:spcBef>
        <a:spcPct val="0"/>
      </a:spcBef>
      <a:spcAft>
        <a:spcPct val="0"/>
      </a:spcAft>
      <a:defRPr sz="5400" kern="1200">
        <a:solidFill>
          <a:schemeClr val="tx1"/>
        </a:solidFill>
        <a:latin typeface="Garamond" pitchFamily="18" charset="0"/>
        <a:ea typeface="+mn-ea"/>
        <a:cs typeface="+mn-cs"/>
      </a:defRPr>
    </a:lvl1pPr>
    <a:lvl2pPr marL="457200" algn="l" rtl="0" fontAlgn="base">
      <a:spcBef>
        <a:spcPct val="0"/>
      </a:spcBef>
      <a:spcAft>
        <a:spcPct val="0"/>
      </a:spcAft>
      <a:defRPr sz="5400" kern="1200">
        <a:solidFill>
          <a:schemeClr val="tx1"/>
        </a:solidFill>
        <a:latin typeface="Garamond" pitchFamily="18" charset="0"/>
        <a:ea typeface="+mn-ea"/>
        <a:cs typeface="+mn-cs"/>
      </a:defRPr>
    </a:lvl2pPr>
    <a:lvl3pPr marL="914400" algn="l" rtl="0" fontAlgn="base">
      <a:spcBef>
        <a:spcPct val="0"/>
      </a:spcBef>
      <a:spcAft>
        <a:spcPct val="0"/>
      </a:spcAft>
      <a:defRPr sz="5400" kern="1200">
        <a:solidFill>
          <a:schemeClr val="tx1"/>
        </a:solidFill>
        <a:latin typeface="Garamond" pitchFamily="18" charset="0"/>
        <a:ea typeface="+mn-ea"/>
        <a:cs typeface="+mn-cs"/>
      </a:defRPr>
    </a:lvl3pPr>
    <a:lvl4pPr marL="1371600" algn="l" rtl="0" fontAlgn="base">
      <a:spcBef>
        <a:spcPct val="0"/>
      </a:spcBef>
      <a:spcAft>
        <a:spcPct val="0"/>
      </a:spcAft>
      <a:defRPr sz="5400" kern="1200">
        <a:solidFill>
          <a:schemeClr val="tx1"/>
        </a:solidFill>
        <a:latin typeface="Garamond" pitchFamily="18" charset="0"/>
        <a:ea typeface="+mn-ea"/>
        <a:cs typeface="+mn-cs"/>
      </a:defRPr>
    </a:lvl4pPr>
    <a:lvl5pPr marL="1828800" algn="l" rtl="0" fontAlgn="base">
      <a:spcBef>
        <a:spcPct val="0"/>
      </a:spcBef>
      <a:spcAft>
        <a:spcPct val="0"/>
      </a:spcAft>
      <a:defRPr sz="5400" kern="1200">
        <a:solidFill>
          <a:schemeClr val="tx1"/>
        </a:solidFill>
        <a:latin typeface="Garamond" pitchFamily="18" charset="0"/>
        <a:ea typeface="+mn-ea"/>
        <a:cs typeface="+mn-cs"/>
      </a:defRPr>
    </a:lvl5pPr>
    <a:lvl6pPr marL="2286000" algn="l" defTabSz="914400" rtl="0" eaLnBrk="1" latinLnBrk="0" hangingPunct="1">
      <a:defRPr sz="5400" kern="1200">
        <a:solidFill>
          <a:schemeClr val="tx1"/>
        </a:solidFill>
        <a:latin typeface="Garamond" pitchFamily="18" charset="0"/>
        <a:ea typeface="+mn-ea"/>
        <a:cs typeface="+mn-cs"/>
      </a:defRPr>
    </a:lvl6pPr>
    <a:lvl7pPr marL="2743200" algn="l" defTabSz="914400" rtl="0" eaLnBrk="1" latinLnBrk="0" hangingPunct="1">
      <a:defRPr sz="5400" kern="1200">
        <a:solidFill>
          <a:schemeClr val="tx1"/>
        </a:solidFill>
        <a:latin typeface="Garamond" pitchFamily="18" charset="0"/>
        <a:ea typeface="+mn-ea"/>
        <a:cs typeface="+mn-cs"/>
      </a:defRPr>
    </a:lvl7pPr>
    <a:lvl8pPr marL="3200400" algn="l" defTabSz="914400" rtl="0" eaLnBrk="1" latinLnBrk="0" hangingPunct="1">
      <a:defRPr sz="5400" kern="1200">
        <a:solidFill>
          <a:schemeClr val="tx1"/>
        </a:solidFill>
        <a:latin typeface="Garamond" pitchFamily="18" charset="0"/>
        <a:ea typeface="+mn-ea"/>
        <a:cs typeface="+mn-cs"/>
      </a:defRPr>
    </a:lvl8pPr>
    <a:lvl9pPr marL="3657600" algn="l" defTabSz="914400" rtl="0" eaLnBrk="1" latinLnBrk="0" hangingPunct="1">
      <a:defRPr sz="5400"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yd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737"/>
    <a:srgbClr val="FA6F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4" autoAdjust="0"/>
    <p:restoredTop sz="94660"/>
  </p:normalViewPr>
  <p:slideViewPr>
    <p:cSldViewPr>
      <p:cViewPr varScale="1">
        <p:scale>
          <a:sx n="68" d="100"/>
          <a:sy n="68" d="100"/>
        </p:scale>
        <p:origin x="142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tr-TR"/>
          </a:p>
        </p:txBody>
      </p:sp>
      <p:sp>
        <p:nvSpPr>
          <p:cNvPr id="1187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tr-TR"/>
          </a:p>
        </p:txBody>
      </p:sp>
      <p:sp>
        <p:nvSpPr>
          <p:cNvPr id="1187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87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87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tr-TR"/>
          </a:p>
        </p:txBody>
      </p:sp>
      <p:sp>
        <p:nvSpPr>
          <p:cNvPr id="1187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2ACA8D2A-861D-4665-B4AE-CCB4D70C7D72}" type="slidenum">
              <a:rPr lang="tr-TR"/>
              <a:pPr/>
              <a:t>‹#›</a:t>
            </a:fld>
            <a:endParaRPr lang="tr-TR"/>
          </a:p>
        </p:txBody>
      </p:sp>
    </p:spTree>
    <p:extLst>
      <p:ext uri="{BB962C8B-B14F-4D97-AF65-F5344CB8AC3E}">
        <p14:creationId xmlns:p14="http://schemas.microsoft.com/office/powerpoint/2010/main" val="2005437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16" name="15 Veri Yer Tutucusu"/>
          <p:cNvSpPr>
            <a:spLocks noGrp="1"/>
          </p:cNvSpPr>
          <p:nvPr>
            <p:ph type="dt" sz="half" idx="10"/>
          </p:nvPr>
        </p:nvSpPr>
        <p:spPr/>
        <p:txBody>
          <a:bodyPr/>
          <a:lstStyle/>
          <a:p>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EC24577D-5421-4B53-A445-76564316666A}" type="slidenum">
              <a:rPr lang="tr-TR" smtClean="0"/>
              <a:pPr/>
              <a:t>‹#›</a:t>
            </a:fld>
            <a:endParaRPr lang="tr-TR"/>
          </a:p>
        </p:txBody>
      </p:sp>
    </p:spTree>
  </p:cSld>
  <p:clrMapOvr>
    <a:masterClrMapping/>
  </p:clrMapOvr>
  <p:transition spd="slow">
    <p:wheel/>
    <p:sndAc>
      <p:stSnd>
        <p:snd r:embed="rId1"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dissolv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utoUpdateAnimBg="0"/>
      <p:bldP spid="9" grpId="0" build="p" autoUpdateAnimBg="0" advAuto="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E615CD2-4A64-44FA-8C2C-F0E514738054}" type="slidenum">
              <a:rPr lang="tr-TR" smtClean="0"/>
              <a:pPr/>
              <a:t>‹#›</a:t>
            </a:fld>
            <a:endParaRPr lang="tr-TR"/>
          </a:p>
        </p:txBody>
      </p:sp>
    </p:spTree>
  </p:cSld>
  <p:clrMapOvr>
    <a:masterClrMapping/>
  </p:clrMapOvr>
  <p:transition spd="slow">
    <p:wheel/>
    <p:sndAc>
      <p:stSnd>
        <p:snd r:embed="rId1" name="applaus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CC8735C-BF77-44CC-BFE6-C3F10AE295E8}" type="slidenum">
              <a:rPr lang="tr-TR" smtClean="0"/>
              <a:pPr/>
              <a:t>‹#›</a:t>
            </a:fld>
            <a:endParaRPr lang="tr-TR"/>
          </a:p>
        </p:txBody>
      </p:sp>
    </p:spTree>
  </p:cSld>
  <p:clrMapOvr>
    <a:masterClrMapping/>
  </p:clrMapOvr>
  <p:transition spd="slow">
    <p:wheel/>
    <p:sndAc>
      <p:stSnd>
        <p:snd r:embed="rId1" name="applaus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5" name="24 Veri Yer Tutucusu"/>
          <p:cNvSpPr>
            <a:spLocks noGrp="1"/>
          </p:cNvSpPr>
          <p:nvPr>
            <p:ph type="dt" sz="half" idx="10"/>
          </p:nvPr>
        </p:nvSpPr>
        <p:spPr/>
        <p:txBody>
          <a:bodyPr/>
          <a:lstStyle/>
          <a:p>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CA5F9F85-EB3B-428A-B67C-340C2D99844D}" type="slidenum">
              <a:rPr lang="tr-TR" smtClean="0"/>
              <a:pPr/>
              <a:t>‹#›</a:t>
            </a:fld>
            <a:endParaRPr lang="tr-TR"/>
          </a:p>
        </p:txBody>
      </p:sp>
    </p:spTree>
  </p:cSld>
  <p:clrMapOvr>
    <a:masterClrMapping/>
  </p:clrMapOvr>
  <p:transition spd="slow">
    <p:wheel/>
    <p:sndAc>
      <p:stSnd>
        <p:snd r:embed="rId1" name="applaus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19" name="18 Veri Yer Tutucusu"/>
          <p:cNvSpPr>
            <a:spLocks noGrp="1"/>
          </p:cNvSpPr>
          <p:nvPr>
            <p:ph type="dt" sz="half" idx="10"/>
          </p:nvPr>
        </p:nvSpPr>
        <p:spPr/>
        <p:txBody>
          <a:bodyPr/>
          <a:lstStyle/>
          <a:p>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1D2C4394-A6C0-443A-8913-3D13A7D7D886}"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transition spd="slow">
    <p:wheel/>
    <p:sndAc>
      <p:stSnd>
        <p:snd r:embed="rId1" name="applaus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1" name="20 Veri Yer Tutucusu"/>
          <p:cNvSpPr>
            <a:spLocks noGrp="1"/>
          </p:cNvSpPr>
          <p:nvPr>
            <p:ph type="dt" sz="half" idx="10"/>
          </p:nvPr>
        </p:nvSpPr>
        <p:spPr/>
        <p:txBody>
          <a:bodyPr/>
          <a:lstStyle/>
          <a:p>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B58FCF79-E6F8-46F7-973A-08BF488674AC}" type="slidenum">
              <a:rPr lang="tr-TR" smtClean="0"/>
              <a:pPr/>
              <a:t>‹#›</a:t>
            </a:fld>
            <a:endParaRPr lang="tr-TR"/>
          </a:p>
        </p:txBody>
      </p:sp>
    </p:spTree>
  </p:cSld>
  <p:clrMapOvr>
    <a:masterClrMapping/>
  </p:clrMapOvr>
  <p:transition spd="slow">
    <p:wheel/>
    <p:sndAc>
      <p:stSnd>
        <p:snd r:embed="rId1" name="applaus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0" name="9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7E509E89-1BE4-47FF-B9CB-F54C40E613AE}"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wheel/>
    <p:sndAc>
      <p:stSnd>
        <p:snd r:embed="rId1" name="applaus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a:t>Asıl başlık stili için tıklatın</a:t>
            </a:r>
            <a:endParaRPr kumimoji="0" lang="en-US"/>
          </a:p>
        </p:txBody>
      </p:sp>
      <p:sp>
        <p:nvSpPr>
          <p:cNvPr id="12" name="11 Veri Yer Tutucusu"/>
          <p:cNvSpPr>
            <a:spLocks noGrp="1"/>
          </p:cNvSpPr>
          <p:nvPr>
            <p:ph type="dt" sz="half" idx="10"/>
          </p:nvPr>
        </p:nvSpPr>
        <p:spPr/>
        <p:txBody>
          <a:bodyPr/>
          <a:lstStyle/>
          <a:p>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F153F1C-31DD-4C74-92AF-C516FA87F770}" type="slidenum">
              <a:rPr lang="tr-TR" smtClean="0"/>
              <a:pPr/>
              <a:t>‹#›</a:t>
            </a:fld>
            <a:endParaRPr lang="tr-TR"/>
          </a:p>
        </p:txBody>
      </p:sp>
    </p:spTree>
  </p:cSld>
  <p:clrMapOvr>
    <a:masterClrMapping/>
  </p:clrMapOvr>
  <p:transition spd="slow">
    <p:wheel/>
    <p:sndAc>
      <p:stSnd>
        <p:snd r:embed="rId1" name="applaus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EB99060-015D-4DE4-8A71-E4AB5BCF5E0D}" type="slidenum">
              <a:rPr lang="tr-TR" smtClean="0"/>
              <a:pPr/>
              <a:t>‹#›</a:t>
            </a:fld>
            <a:endParaRPr lang="tr-TR"/>
          </a:p>
        </p:txBody>
      </p:sp>
    </p:spTree>
  </p:cSld>
  <p:clrMapOvr>
    <a:masterClrMapping/>
  </p:clrMapOvr>
  <p:transition spd="slow">
    <p:wheel/>
    <p:sndAc>
      <p:stSnd>
        <p:snd r:embed="rId1" name="applaus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5" name="24 Veri Yer Tutucusu"/>
          <p:cNvSpPr>
            <a:spLocks noGrp="1"/>
          </p:cNvSpPr>
          <p:nvPr>
            <p:ph type="dt" sz="half" idx="10"/>
          </p:nvPr>
        </p:nvSpPr>
        <p:spPr/>
        <p:txBody>
          <a:bodyPr/>
          <a:lstStyle/>
          <a:p>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5521253-C661-47EA-AFFC-8E93E2D293E9}" type="slidenum">
              <a:rPr lang="tr-TR" smtClean="0"/>
              <a:pPr/>
              <a:t>‹#›</a:t>
            </a:fld>
            <a:endParaRPr lang="tr-TR"/>
          </a:p>
        </p:txBody>
      </p:sp>
    </p:spTree>
  </p:cSld>
  <p:clrMapOvr>
    <a:masterClrMapping/>
  </p:clrMapOvr>
  <p:transition spd="slow">
    <p:wheel/>
    <p:sndAc>
      <p:stSnd>
        <p:snd r:embed="rId1" name="applaus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a:t>Resim eklemek için simgeyi tıklatın</a:t>
            </a:r>
            <a:endParaRPr kumimoji="0" lang="en-US" dirty="0"/>
          </a:p>
        </p:txBody>
      </p:sp>
      <p:sp>
        <p:nvSpPr>
          <p:cNvPr id="7" name="6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98827CA8-CBB2-49E5-9212-453EC2FF874E}"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Tree>
  </p:cSld>
  <p:clrMapOvr>
    <a:masterClrMapping/>
  </p:clrMapOvr>
  <p:transition spd="slow">
    <p:wheel/>
    <p:sndAc>
      <p:stSnd>
        <p:snd r:embed="rId1" name="applaus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470EC93-0EF2-438E-A10E-06309E37FCFE}"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ransition spd="slow">
    <p:wheel/>
    <p:sndAc>
      <p:stSnd>
        <p:snd r:embed="rId13" name="applause.wav"/>
      </p:stSnd>
    </p:sndAc>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907704" y="1418000"/>
            <a:ext cx="5311582"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6000" b="1" cap="none" spc="50" dirty="0">
                <a:ln w="11430"/>
                <a:solidFill>
                  <a:srgbClr val="FF0000"/>
                </a:solidFill>
                <a:effectLst>
                  <a:outerShdw blurRad="76200" dist="50800" dir="5400000" algn="tl" rotWithShape="0">
                    <a:srgbClr val="000000">
                      <a:alpha val="65000"/>
                    </a:srgbClr>
                  </a:outerShdw>
                </a:effectLst>
                <a:latin typeface="Kayra Aydin" pitchFamily="34" charset="0"/>
              </a:rPr>
              <a:t>HABİBE  TAŞ </a:t>
            </a:r>
          </a:p>
          <a:p>
            <a:pPr algn="ctr"/>
            <a:r>
              <a:rPr lang="tr-TR" sz="6000" b="1" cap="none" spc="50" dirty="0">
                <a:ln w="11430"/>
                <a:solidFill>
                  <a:srgbClr val="FF0000"/>
                </a:solidFill>
                <a:effectLst>
                  <a:outerShdw blurRad="76200" dist="50800" dir="5400000" algn="tl" rotWithShape="0">
                    <a:srgbClr val="000000">
                      <a:alpha val="65000"/>
                    </a:srgbClr>
                  </a:outerShdw>
                </a:effectLst>
                <a:latin typeface="Kayra Aydin" pitchFamily="34" charset="0"/>
              </a:rPr>
              <a:t>İLKOKULU</a:t>
            </a:r>
          </a:p>
        </p:txBody>
      </p:sp>
      <p:sp>
        <p:nvSpPr>
          <p:cNvPr id="15" name="14 Dikdörtgen"/>
          <p:cNvSpPr/>
          <p:nvPr/>
        </p:nvSpPr>
        <p:spPr>
          <a:xfrm>
            <a:off x="3485672" y="5036983"/>
            <a:ext cx="211468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000" b="1" cap="none" spc="0" dirty="0">
                <a:ln w="11430"/>
                <a:effectLst>
                  <a:outerShdw blurRad="50800" dist="39000" dir="5460000" algn="tl">
                    <a:srgbClr val="000000">
                      <a:alpha val="38000"/>
                    </a:srgbClr>
                  </a:outerShdw>
                </a:effectLst>
                <a:latin typeface="Monotype Corsiva" pitchFamily="66" charset="0"/>
                <a:cs typeface="Arial"/>
              </a:rPr>
              <a:t>2/F  Sınıfı</a:t>
            </a:r>
            <a:endParaRPr lang="tr-TR" sz="4000" b="1" cap="none" spc="0" dirty="0">
              <a:ln w="11430"/>
              <a:effectLst>
                <a:outerShdw blurRad="50800" dist="39000" dir="5460000" algn="tl">
                  <a:srgbClr val="000000">
                    <a:alpha val="38000"/>
                  </a:srgbClr>
                </a:outerShdw>
              </a:effectLst>
              <a:latin typeface="Monotype Corsiva" pitchFamily="66" charset="0"/>
            </a:endParaRPr>
          </a:p>
        </p:txBody>
      </p:sp>
      <p:sp>
        <p:nvSpPr>
          <p:cNvPr id="10" name="9 Dikdörtgen"/>
          <p:cNvSpPr/>
          <p:nvPr/>
        </p:nvSpPr>
        <p:spPr>
          <a:xfrm>
            <a:off x="2915816" y="4149080"/>
            <a:ext cx="3252814"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800" b="1" dirty="0">
                <a:ln w="11430"/>
                <a:effectLst>
                  <a:outerShdw blurRad="50800" dist="39000" dir="5460000" algn="tl">
                    <a:srgbClr val="000000">
                      <a:alpha val="38000"/>
                    </a:srgbClr>
                  </a:outerShdw>
                </a:effectLst>
                <a:latin typeface="Monotype Corsiva" pitchFamily="66" charset="0"/>
                <a:cs typeface="Arial"/>
              </a:rPr>
              <a:t>Ziya  MACİT</a:t>
            </a:r>
            <a:endParaRPr lang="tr-TR" sz="4800" b="1" cap="none" spc="0" dirty="0">
              <a:ln w="11430"/>
              <a:effectLst>
                <a:outerShdw blurRad="50800" dist="39000" dir="5460000" algn="tl">
                  <a:srgbClr val="000000">
                    <a:alpha val="38000"/>
                  </a:srgbClr>
                </a:outerShdw>
              </a:effectLst>
              <a:latin typeface="Monotype Corsiva" pitchFamily="66" charset="0"/>
            </a:endParaRPr>
          </a:p>
        </p:txBody>
      </p:sp>
    </p:spTree>
  </p:cSld>
  <p:clrMapOvr>
    <a:masterClrMapping/>
  </p:clrMapOvr>
  <p:transition spd="slow">
    <p:whee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539750" y="3284538"/>
            <a:ext cx="8207375" cy="2773362"/>
          </a:xfrm>
        </p:spPr>
        <p:txBody>
          <a:bodyPr/>
          <a:lstStyle/>
          <a:p>
            <a:pPr algn="ctr"/>
            <a:r>
              <a:rPr lang="tr-TR" sz="5400" dirty="0" err="1">
                <a:latin typeface="Kayra Aydin" pitchFamily="34" charset="0"/>
              </a:rPr>
              <a:t>Annesİ</a:t>
            </a:r>
            <a:r>
              <a:rPr lang="tr-TR" sz="5400" dirty="0">
                <a:latin typeface="Kayra Aydin" pitchFamily="34" charset="0"/>
              </a:rPr>
              <a:t> İse mahalle </a:t>
            </a:r>
            <a:r>
              <a:rPr lang="tr-TR" sz="5400" dirty="0" err="1">
                <a:latin typeface="Kayra Aydin" pitchFamily="34" charset="0"/>
              </a:rPr>
              <a:t>mektebİne</a:t>
            </a:r>
            <a:r>
              <a:rPr lang="tr-TR" sz="5400" dirty="0">
                <a:latin typeface="Kayra Aydin" pitchFamily="34" charset="0"/>
              </a:rPr>
              <a:t> gitmesini </a:t>
            </a:r>
            <a:r>
              <a:rPr lang="tr-TR" sz="5400" dirty="0" err="1">
                <a:latin typeface="Kayra Aydin" pitchFamily="34" charset="0"/>
              </a:rPr>
              <a:t>İstİyordu</a:t>
            </a:r>
            <a:r>
              <a:rPr lang="tr-TR" sz="5400" dirty="0">
                <a:latin typeface="Kayra Aydin" pitchFamily="34" charset="0"/>
              </a:rPr>
              <a:t>.</a:t>
            </a:r>
          </a:p>
        </p:txBody>
      </p:sp>
      <p:pic>
        <p:nvPicPr>
          <p:cNvPr id="108547" name="Picture 3" descr="201b"/>
          <p:cNvPicPr>
            <a:picLocks noChangeAspect="1" noChangeArrowheads="1"/>
          </p:cNvPicPr>
          <p:nvPr/>
        </p:nvPicPr>
        <p:blipFill>
          <a:blip r:embed="rId2" cstate="print"/>
          <a:srcRect/>
          <a:stretch>
            <a:fillRect/>
          </a:stretch>
        </p:blipFill>
        <p:spPr bwMode="auto">
          <a:xfrm>
            <a:off x="3492500" y="260350"/>
            <a:ext cx="2609850" cy="2960688"/>
          </a:xfrm>
          <a:prstGeom prst="rect">
            <a:avLst/>
          </a:prstGeom>
          <a:noFill/>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checkerboard(across)">
                                      <p:cBhvr>
                                        <p:cTn id="7" dur="2000"/>
                                        <p:tgtEl>
                                          <p:spTgt spid="10854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grpId="0" nodeType="clickEffect">
                                  <p:stCondLst>
                                    <p:cond delay="0"/>
                                  </p:stCondLst>
                                  <p:iterate type="lt">
                                    <p:tmPct val="10000"/>
                                  </p:iterate>
                                  <p:childTnLst>
                                    <p:set>
                                      <p:cBhvr override="childStyle">
                                        <p:cTn id="11" dur="500" autoRev="1" fill="hold"/>
                                        <p:tgtEl>
                                          <p:spTgt spid="108546"/>
                                        </p:tgtEl>
                                        <p:attrNameLst>
                                          <p:attrName>style.color</p:attrName>
                                        </p:attrNameLst>
                                      </p:cBhvr>
                                      <p:to>
                                        <p:clrVal>
                                          <a:srgbClr val="1B0BE9"/>
                                        </p:clrVal>
                                      </p:to>
                                    </p:set>
                                    <p:set>
                                      <p:cBhvr>
                                        <p:cTn id="12" dur="500" autoRev="1" fill="hold"/>
                                        <p:tgtEl>
                                          <p:spTgt spid="108546"/>
                                        </p:tgtEl>
                                        <p:attrNameLst>
                                          <p:attrName>fillcolor</p:attrName>
                                        </p:attrNameLst>
                                      </p:cBhvr>
                                      <p:to>
                                        <p:clrVal>
                                          <a:srgbClr val="1B0BE9"/>
                                        </p:clrVal>
                                      </p:to>
                                    </p:set>
                                    <p:set>
                                      <p:cBhvr>
                                        <p:cTn id="13" dur="500" autoRev="1" fill="hold"/>
                                        <p:tgtEl>
                                          <p:spTgt spid="1085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683568" y="764704"/>
            <a:ext cx="7773987" cy="5400600"/>
          </a:xfrm>
        </p:spPr>
        <p:txBody>
          <a:bodyPr>
            <a:normAutofit fontScale="90000"/>
          </a:bodyPr>
          <a:lstStyle/>
          <a:p>
            <a:pPr algn="ctr"/>
            <a:r>
              <a:rPr lang="tr-TR" sz="5400" cap="none" dirty="0">
                <a:latin typeface="Kayra Aydin" pitchFamily="34" charset="0"/>
              </a:rPr>
              <a:t>ATATÜRK’ÜN BABASI, KÜÇÜK MUSTAFA’YI ÖNCE MAHALLE MEKTEBİNE, SONRA ŞEMSİ EFENDİ İLKOKULU'NA GÖNDERDİ.</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grpId="0" nodeType="withEffect">
                                  <p:stCondLst>
                                    <p:cond delay="0"/>
                                  </p:stCondLst>
                                  <p:iterate type="lt">
                                    <p:tmPct val="10000"/>
                                  </p:iterate>
                                  <p:childTnLst>
                                    <p:set>
                                      <p:cBhvr override="childStyle">
                                        <p:cTn id="6" dur="500" autoRev="1" fill="hold"/>
                                        <p:tgtEl>
                                          <p:spTgt spid="109570"/>
                                        </p:tgtEl>
                                        <p:attrNameLst>
                                          <p:attrName>style.color</p:attrName>
                                        </p:attrNameLst>
                                      </p:cBhvr>
                                      <p:to>
                                        <p:clrVal>
                                          <a:srgbClr val="0C21E8"/>
                                        </p:clrVal>
                                      </p:to>
                                    </p:set>
                                    <p:set>
                                      <p:cBhvr>
                                        <p:cTn id="7" dur="500" autoRev="1" fill="hold"/>
                                        <p:tgtEl>
                                          <p:spTgt spid="109570"/>
                                        </p:tgtEl>
                                        <p:attrNameLst>
                                          <p:attrName>fillcolor</p:attrName>
                                        </p:attrNameLst>
                                      </p:cBhvr>
                                      <p:to>
                                        <p:clrVal>
                                          <a:srgbClr val="0C21E8"/>
                                        </p:clrVal>
                                      </p:to>
                                    </p:set>
                                    <p:set>
                                      <p:cBhvr>
                                        <p:cTn id="8" dur="500" autoRev="1" fill="hold"/>
                                        <p:tgtEl>
                                          <p:spTgt spid="1095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noChangeArrowheads="1"/>
          </p:cNvSpPr>
          <p:nvPr>
            <p:ph type="ctrTitle"/>
          </p:nvPr>
        </p:nvSpPr>
        <p:spPr>
          <a:xfrm>
            <a:off x="0" y="1736725"/>
            <a:ext cx="9144000" cy="1920875"/>
          </a:xfrm>
        </p:spPr>
        <p:txBody>
          <a:bodyPr>
            <a:normAutofit/>
          </a:bodyPr>
          <a:lstStyle/>
          <a:p>
            <a:pPr algn="ctr"/>
            <a:r>
              <a:rPr lang="tr-TR" sz="4000" cap="none" dirty="0">
                <a:latin typeface="Kayra Aydin" pitchFamily="34" charset="0"/>
              </a:rPr>
              <a:t>ATATÜRK OKULA BAŞLADIKTAN SONRA BABASI ÖLDÜ.</a:t>
            </a:r>
          </a:p>
        </p:txBody>
      </p:sp>
      <p:sp>
        <p:nvSpPr>
          <p:cNvPr id="78853" name="Rectangle 5"/>
          <p:cNvSpPr>
            <a:spLocks noGrp="1" noChangeArrowheads="1"/>
          </p:cNvSpPr>
          <p:nvPr>
            <p:ph type="subTitle" idx="1"/>
          </p:nvPr>
        </p:nvSpPr>
        <p:spPr>
          <a:xfrm>
            <a:off x="755650" y="3886200"/>
            <a:ext cx="7848600" cy="1752600"/>
          </a:xfrm>
        </p:spPr>
        <p:txBody>
          <a:bodyPr/>
          <a:lstStyle/>
          <a:p>
            <a:pPr algn="ctr"/>
            <a:r>
              <a:rPr lang="tr-TR" sz="4000" dirty="0">
                <a:latin typeface="Kayra Aydin" pitchFamily="34" charset="0"/>
              </a:rPr>
              <a:t>BABASI ÖLDÜĞÜNDE ATATÜRK 7 YAŞINDAYDI.</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1" nodeType="clickEffect">
                                  <p:stCondLst>
                                    <p:cond delay="0"/>
                                  </p:stCondLst>
                                  <p:iterate type="lt">
                                    <p:tmPct val="10000"/>
                                  </p:iterate>
                                  <p:childTnLst>
                                    <p:set>
                                      <p:cBhvr override="childStyle">
                                        <p:cTn id="6" dur="500" autoRev="1" fill="hold"/>
                                        <p:tgtEl>
                                          <p:spTgt spid="78852"/>
                                        </p:tgtEl>
                                        <p:attrNameLst>
                                          <p:attrName>style.color</p:attrName>
                                        </p:attrNameLst>
                                      </p:cBhvr>
                                      <p:to>
                                        <p:clrVal>
                                          <a:srgbClr val="0C21E8"/>
                                        </p:clrVal>
                                      </p:to>
                                    </p:set>
                                    <p:set>
                                      <p:cBhvr>
                                        <p:cTn id="7" dur="500" autoRev="1" fill="hold"/>
                                        <p:tgtEl>
                                          <p:spTgt spid="78852"/>
                                        </p:tgtEl>
                                        <p:attrNameLst>
                                          <p:attrName>fillcolor</p:attrName>
                                        </p:attrNameLst>
                                      </p:cBhvr>
                                      <p:to>
                                        <p:clrVal>
                                          <a:srgbClr val="0C21E8"/>
                                        </p:clrVal>
                                      </p:to>
                                    </p:set>
                                    <p:set>
                                      <p:cBhvr>
                                        <p:cTn id="8" dur="500" autoRev="1" fill="hold"/>
                                        <p:tgtEl>
                                          <p:spTgt spid="7885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1" nodeType="clickEffect">
                                  <p:stCondLst>
                                    <p:cond delay="0"/>
                                  </p:stCondLst>
                                  <p:iterate type="lt">
                                    <p:tmPct val="0"/>
                                  </p:iterate>
                                  <p:childTnLst>
                                    <p:set>
                                      <p:cBhvr>
                                        <p:cTn id="12" dur="1" fill="hold">
                                          <p:stCondLst>
                                            <p:cond delay="0"/>
                                          </p:stCondLst>
                                        </p:cTn>
                                        <p:tgtEl>
                                          <p:spTgt spid="78853">
                                            <p:txEl>
                                              <p:pRg st="0" end="0"/>
                                            </p:txEl>
                                          </p:spTgt>
                                        </p:tgtEl>
                                        <p:attrNameLst>
                                          <p:attrName>style.visibility</p:attrName>
                                        </p:attrNameLst>
                                      </p:cBhvr>
                                      <p:to>
                                        <p:strVal val="visible"/>
                                      </p:to>
                                    </p:set>
                                    <p:animEffect transition="in" filter="checkerboard(across)">
                                      <p:cBhvr>
                                        <p:cTn id="13" dur="500"/>
                                        <p:tgtEl>
                                          <p:spTgt spid="78853">
                                            <p:txEl>
                                              <p:pRg st="0" end="0"/>
                                            </p:txEl>
                                          </p:spTgt>
                                        </p:tgtEl>
                                      </p:cBhvr>
                                    </p:animEffect>
                                  </p:childTnLst>
                                </p:cTn>
                              </p:par>
                              <p:par>
                                <p:cTn id="14" presetID="20" presetClass="emph" presetSubtype="0" fill="hold" grpId="0" nodeType="withEffect">
                                  <p:stCondLst>
                                    <p:cond delay="0"/>
                                  </p:stCondLst>
                                  <p:iterate type="lt">
                                    <p:tmPct val="10000"/>
                                  </p:iterate>
                                  <p:childTnLst>
                                    <p:set>
                                      <p:cBhvr override="childStyle">
                                        <p:cTn id="15" dur="500" autoRev="1" fill="hold"/>
                                        <p:tgtEl>
                                          <p:spTgt spid="78853">
                                            <p:txEl>
                                              <p:pRg st="0" end="0"/>
                                            </p:txEl>
                                          </p:spTgt>
                                        </p:tgtEl>
                                        <p:attrNameLst>
                                          <p:attrName>style.color</p:attrName>
                                        </p:attrNameLst>
                                      </p:cBhvr>
                                      <p:to>
                                        <p:clrVal>
                                          <a:srgbClr val="0C21E8"/>
                                        </p:clrVal>
                                      </p:to>
                                    </p:set>
                                    <p:set>
                                      <p:cBhvr>
                                        <p:cTn id="16" dur="500" autoRev="1" fill="hold"/>
                                        <p:tgtEl>
                                          <p:spTgt spid="78853">
                                            <p:txEl>
                                              <p:pRg st="0" end="0"/>
                                            </p:txEl>
                                          </p:spTgt>
                                        </p:tgtEl>
                                        <p:attrNameLst>
                                          <p:attrName>fillcolor</p:attrName>
                                        </p:attrNameLst>
                                      </p:cBhvr>
                                      <p:to>
                                        <p:clrVal>
                                          <a:srgbClr val="0C21E8"/>
                                        </p:clrVal>
                                      </p:to>
                                    </p:set>
                                    <p:set>
                                      <p:cBhvr>
                                        <p:cTn id="17" dur="500" autoRev="1" fill="hold"/>
                                        <p:tgtEl>
                                          <p:spTgt spid="7885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1"/>
      <p:bldP spid="78853" grpId="0" build="p"/>
      <p:bldP spid="78853"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684213" y="943892"/>
            <a:ext cx="7773987" cy="5005388"/>
          </a:xfrm>
        </p:spPr>
        <p:txBody>
          <a:bodyPr>
            <a:noAutofit/>
          </a:bodyPr>
          <a:lstStyle/>
          <a:p>
            <a:pPr algn="ctr"/>
            <a:r>
              <a:rPr lang="tr-TR" sz="4800" cap="none" dirty="0">
                <a:latin typeface="Kayra Aydin" pitchFamily="34" charset="0"/>
              </a:rPr>
              <a:t>ANNESİ VE KIZ KARDEŞİ İLE BİRLİKTE KÖYDEKİ DAYISININ YANINA YERLEŞTİLER.</a:t>
            </a:r>
            <a:br>
              <a:rPr lang="tr-TR" sz="4800" cap="none" dirty="0">
                <a:latin typeface="Kayra Aydin" pitchFamily="34" charset="0"/>
              </a:rPr>
            </a:br>
            <a:r>
              <a:rPr lang="tr-TR" sz="4800" cap="none" dirty="0">
                <a:latin typeface="Kayra Aydin" pitchFamily="34" charset="0"/>
              </a:rPr>
              <a:t>DAYISININ İŞLERİNDE ONA YARDIMCI OLDULAR</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110594"/>
                                        </p:tgtEl>
                                        <p:attrNameLst>
                                          <p:attrName>style.color</p:attrName>
                                        </p:attrNameLst>
                                      </p:cBhvr>
                                      <p:to>
                                        <p:clrVal>
                                          <a:srgbClr val="0C21E8"/>
                                        </p:clrVal>
                                      </p:to>
                                    </p:set>
                                    <p:set>
                                      <p:cBhvr>
                                        <p:cTn id="7" dur="500" autoRev="1" fill="hold"/>
                                        <p:tgtEl>
                                          <p:spTgt spid="110594"/>
                                        </p:tgtEl>
                                        <p:attrNameLst>
                                          <p:attrName>fillcolor</p:attrName>
                                        </p:attrNameLst>
                                      </p:cBhvr>
                                      <p:to>
                                        <p:clrVal>
                                          <a:srgbClr val="0C21E8"/>
                                        </p:clrVal>
                                      </p:to>
                                    </p:set>
                                    <p:set>
                                      <p:cBhvr>
                                        <p:cTn id="8" dur="500" autoRev="1" fill="hold"/>
                                        <p:tgtEl>
                                          <p:spTgt spid="1105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684213" y="908720"/>
            <a:ext cx="7773987" cy="4356100"/>
          </a:xfrm>
        </p:spPr>
        <p:txBody>
          <a:bodyPr>
            <a:normAutofit fontScale="90000"/>
          </a:bodyPr>
          <a:lstStyle/>
          <a:p>
            <a:pPr algn="ctr"/>
            <a:r>
              <a:rPr lang="tr-TR" sz="5400" cap="none" dirty="0">
                <a:latin typeface="Kayra Aydin" pitchFamily="34" charset="0"/>
              </a:rPr>
              <a:t>ZÜBEYDE HANIM, OĞLUNUN OKULDAN AYRILMASINA ÇOK ÜZÜLDÜ.</a:t>
            </a:r>
            <a:br>
              <a:rPr lang="tr-TR" sz="5400" cap="none" dirty="0">
                <a:latin typeface="Kayra Aydin" pitchFamily="34" charset="0"/>
              </a:rPr>
            </a:br>
            <a:r>
              <a:rPr lang="tr-TR" sz="5400" cap="none" dirty="0">
                <a:latin typeface="Kayra Aydin" pitchFamily="34" charset="0"/>
              </a:rPr>
              <a:t>MUSTAFA'YI ALIP SELÂNİK'E TAŞINDI.</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111618"/>
                                        </p:tgtEl>
                                        <p:attrNameLst>
                                          <p:attrName>style.color</p:attrName>
                                        </p:attrNameLst>
                                      </p:cBhvr>
                                      <p:to>
                                        <p:clrVal>
                                          <a:srgbClr val="0C21E8"/>
                                        </p:clrVal>
                                      </p:to>
                                    </p:set>
                                    <p:set>
                                      <p:cBhvr>
                                        <p:cTn id="7" dur="500" autoRev="1" fill="hold"/>
                                        <p:tgtEl>
                                          <p:spTgt spid="111618"/>
                                        </p:tgtEl>
                                        <p:attrNameLst>
                                          <p:attrName>fillcolor</p:attrName>
                                        </p:attrNameLst>
                                      </p:cBhvr>
                                      <p:to>
                                        <p:clrVal>
                                          <a:srgbClr val="0C21E8"/>
                                        </p:clrVal>
                                      </p:to>
                                    </p:set>
                                    <p:set>
                                      <p:cBhvr>
                                        <p:cTn id="8" dur="500" autoRev="1" fill="hold"/>
                                        <p:tgtEl>
                                          <p:spTgt spid="1116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684213" y="980728"/>
            <a:ext cx="7773987" cy="4356100"/>
          </a:xfrm>
        </p:spPr>
        <p:txBody>
          <a:bodyPr>
            <a:normAutofit fontScale="90000"/>
          </a:bodyPr>
          <a:lstStyle/>
          <a:p>
            <a:pPr algn="ctr"/>
            <a:r>
              <a:rPr lang="tr-TR" sz="5400" cap="none" dirty="0">
                <a:latin typeface="Kayra Aydin" pitchFamily="34" charset="0"/>
              </a:rPr>
              <a:t>ATATÜRK, ASKERİ OKULA GİTMEK İSTİYORDU.</a:t>
            </a:r>
            <a:br>
              <a:rPr lang="tr-TR" sz="5400" cap="none" dirty="0">
                <a:latin typeface="Kayra Aydin" pitchFamily="34" charset="0"/>
              </a:rPr>
            </a:br>
            <a:r>
              <a:rPr lang="tr-TR" sz="5400" cap="none" dirty="0">
                <a:latin typeface="Kayra Aydin" pitchFamily="34" charset="0"/>
              </a:rPr>
              <a:t>ANNESİ ASKERİ OKULA GİTMESİNİ İSTEMİYORDU.</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112642"/>
                                        </p:tgtEl>
                                        <p:attrNameLst>
                                          <p:attrName>style.color</p:attrName>
                                        </p:attrNameLst>
                                      </p:cBhvr>
                                      <p:to>
                                        <p:clrVal>
                                          <a:srgbClr val="0C21E8"/>
                                        </p:clrVal>
                                      </p:to>
                                    </p:set>
                                    <p:set>
                                      <p:cBhvr>
                                        <p:cTn id="7" dur="500" autoRev="1" fill="hold"/>
                                        <p:tgtEl>
                                          <p:spTgt spid="112642"/>
                                        </p:tgtEl>
                                        <p:attrNameLst>
                                          <p:attrName>fillcolor</p:attrName>
                                        </p:attrNameLst>
                                      </p:cBhvr>
                                      <p:to>
                                        <p:clrVal>
                                          <a:srgbClr val="0C21E8"/>
                                        </p:clrVal>
                                      </p:to>
                                    </p:set>
                                    <p:set>
                                      <p:cBhvr>
                                        <p:cTn id="8" dur="500" autoRev="1" fill="hold"/>
                                        <p:tgtEl>
                                          <p:spTgt spid="1126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ctrTitle"/>
          </p:nvPr>
        </p:nvSpPr>
        <p:spPr>
          <a:xfrm>
            <a:off x="323528" y="980728"/>
            <a:ext cx="8458200" cy="2232248"/>
          </a:xfrm>
        </p:spPr>
        <p:txBody>
          <a:bodyPr>
            <a:normAutofit fontScale="90000"/>
          </a:bodyPr>
          <a:lstStyle/>
          <a:p>
            <a:pPr algn="ctr"/>
            <a:r>
              <a:rPr lang="tr-TR" sz="4800" cap="none" dirty="0">
                <a:latin typeface="Kayra Aydin" pitchFamily="34" charset="0"/>
              </a:rPr>
              <a:t>ATATÜRK, GİZLİCE ASKERİ ORTAOKUL SINAVLARINA GİRDİ. </a:t>
            </a:r>
          </a:p>
        </p:txBody>
      </p:sp>
      <p:sp>
        <p:nvSpPr>
          <p:cNvPr id="80901" name="Rectangle 5"/>
          <p:cNvSpPr>
            <a:spLocks noGrp="1" noChangeArrowheads="1"/>
          </p:cNvSpPr>
          <p:nvPr>
            <p:ph type="subTitle" idx="1"/>
          </p:nvPr>
        </p:nvSpPr>
        <p:spPr>
          <a:xfrm>
            <a:off x="323528" y="3789040"/>
            <a:ext cx="8458200" cy="914400"/>
          </a:xfrm>
        </p:spPr>
        <p:txBody>
          <a:bodyPr/>
          <a:lstStyle/>
          <a:p>
            <a:pPr algn="ctr"/>
            <a:r>
              <a:rPr lang="tr-TR" sz="4800" b="1" dirty="0">
                <a:latin typeface="Kayra Aydin" pitchFamily="34" charset="0"/>
              </a:rPr>
              <a:t>SINAVI KAZANDI.</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1" nodeType="clickEffect">
                                  <p:stCondLst>
                                    <p:cond delay="0"/>
                                  </p:stCondLst>
                                  <p:iterate type="lt">
                                    <p:tmPct val="10000"/>
                                  </p:iterate>
                                  <p:childTnLst>
                                    <p:set>
                                      <p:cBhvr override="childStyle">
                                        <p:cTn id="6" dur="500" autoRev="1" fill="hold"/>
                                        <p:tgtEl>
                                          <p:spTgt spid="80900"/>
                                        </p:tgtEl>
                                        <p:attrNameLst>
                                          <p:attrName>style.color</p:attrName>
                                        </p:attrNameLst>
                                      </p:cBhvr>
                                      <p:to>
                                        <p:clrVal>
                                          <a:srgbClr val="0C21E8"/>
                                        </p:clrVal>
                                      </p:to>
                                    </p:set>
                                    <p:set>
                                      <p:cBhvr>
                                        <p:cTn id="7" dur="500" autoRev="1" fill="hold"/>
                                        <p:tgtEl>
                                          <p:spTgt spid="80900"/>
                                        </p:tgtEl>
                                        <p:attrNameLst>
                                          <p:attrName>fillcolor</p:attrName>
                                        </p:attrNameLst>
                                      </p:cBhvr>
                                      <p:to>
                                        <p:clrVal>
                                          <a:srgbClr val="0C21E8"/>
                                        </p:clrVal>
                                      </p:to>
                                    </p:set>
                                    <p:set>
                                      <p:cBhvr>
                                        <p:cTn id="8" dur="500" autoRev="1" fill="hold"/>
                                        <p:tgtEl>
                                          <p:spTgt spid="80900"/>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0" presetClass="emph" presetSubtype="0" fill="hold" grpId="0" nodeType="clickEffect">
                                  <p:stCondLst>
                                    <p:cond delay="0"/>
                                  </p:stCondLst>
                                  <p:iterate type="lt">
                                    <p:tmPct val="10000"/>
                                  </p:iterate>
                                  <p:childTnLst>
                                    <p:set>
                                      <p:cBhvr override="childStyle">
                                        <p:cTn id="12" dur="500" autoRev="1" fill="hold"/>
                                        <p:tgtEl>
                                          <p:spTgt spid="80901">
                                            <p:txEl>
                                              <p:pRg st="0" end="0"/>
                                            </p:txEl>
                                          </p:spTgt>
                                        </p:tgtEl>
                                        <p:attrNameLst>
                                          <p:attrName>style.color</p:attrName>
                                        </p:attrNameLst>
                                      </p:cBhvr>
                                      <p:to>
                                        <p:clrVal>
                                          <a:srgbClr val="0C21E8"/>
                                        </p:clrVal>
                                      </p:to>
                                    </p:set>
                                    <p:set>
                                      <p:cBhvr>
                                        <p:cTn id="13" dur="500" autoRev="1" fill="hold"/>
                                        <p:tgtEl>
                                          <p:spTgt spid="80901">
                                            <p:txEl>
                                              <p:pRg st="0" end="0"/>
                                            </p:txEl>
                                          </p:spTgt>
                                        </p:tgtEl>
                                        <p:attrNameLst>
                                          <p:attrName>fillcolor</p:attrName>
                                        </p:attrNameLst>
                                      </p:cBhvr>
                                      <p:to>
                                        <p:clrVal>
                                          <a:srgbClr val="0C21E8"/>
                                        </p:clrVal>
                                      </p:to>
                                    </p:set>
                                    <p:set>
                                      <p:cBhvr>
                                        <p:cTn id="14" dur="500" autoRev="1" fill="hold"/>
                                        <p:tgtEl>
                                          <p:spTgt spid="8090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1"/>
      <p:bldP spid="8090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ctrTitle"/>
          </p:nvPr>
        </p:nvSpPr>
        <p:spPr>
          <a:xfrm>
            <a:off x="250825" y="260350"/>
            <a:ext cx="8713788" cy="5256213"/>
          </a:xfrm>
        </p:spPr>
        <p:txBody>
          <a:bodyPr>
            <a:normAutofit fontScale="90000"/>
          </a:bodyPr>
          <a:lstStyle/>
          <a:p>
            <a:pPr algn="ctr"/>
            <a:r>
              <a:rPr lang="tr-TR" sz="4800" cap="none" dirty="0">
                <a:latin typeface="Kayra Aydin" pitchFamily="34" charset="0"/>
              </a:rPr>
              <a:t>ASKERİ ORTAOKULDA BAŞARILI BİR ÖĞRENCİ OLAN MUSTAFA’YA AYNI İSİMİ TAŞIYAN MATEMATİK ÖĞRETMENİ "KEMAL" İSMİNİ VERDİ.</a:t>
            </a:r>
            <a:br>
              <a:rPr lang="tr-TR" sz="4800" cap="none" dirty="0">
                <a:latin typeface="Kayra Aydin" pitchFamily="34" charset="0"/>
              </a:rPr>
            </a:br>
            <a:br>
              <a:rPr lang="tr-TR" sz="4800" cap="none" dirty="0">
                <a:latin typeface="Kayra Aydin" pitchFamily="34" charset="0"/>
              </a:rPr>
            </a:br>
            <a:r>
              <a:rPr lang="tr-TR" sz="4800" cap="none" dirty="0">
                <a:latin typeface="Kayra Aydin" pitchFamily="34" charset="0"/>
              </a:rPr>
              <a:t>ADI "MUSTAFA KEMAL" OLDU.</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1" nodeType="clickEffect">
                                  <p:stCondLst>
                                    <p:cond delay="0"/>
                                  </p:stCondLst>
                                  <p:iterate type="lt">
                                    <p:tmPct val="10000"/>
                                  </p:iterate>
                                  <p:childTnLst>
                                    <p:set>
                                      <p:cBhvr override="childStyle">
                                        <p:cTn id="6" dur="500" autoRev="1" fill="hold"/>
                                        <p:tgtEl>
                                          <p:spTgt spid="82948"/>
                                        </p:tgtEl>
                                        <p:attrNameLst>
                                          <p:attrName>style.color</p:attrName>
                                        </p:attrNameLst>
                                      </p:cBhvr>
                                      <p:to>
                                        <p:clrVal>
                                          <a:srgbClr val="0C21E8"/>
                                        </p:clrVal>
                                      </p:to>
                                    </p:set>
                                    <p:set>
                                      <p:cBhvr>
                                        <p:cTn id="7" dur="500" autoRev="1" fill="hold"/>
                                        <p:tgtEl>
                                          <p:spTgt spid="82948"/>
                                        </p:tgtEl>
                                        <p:attrNameLst>
                                          <p:attrName>fillcolor</p:attrName>
                                        </p:attrNameLst>
                                      </p:cBhvr>
                                      <p:to>
                                        <p:clrVal>
                                          <a:srgbClr val="0C21E8"/>
                                        </p:clrVal>
                                      </p:to>
                                    </p:set>
                                    <p:set>
                                      <p:cBhvr>
                                        <p:cTn id="8" dur="500" autoRev="1" fill="hold"/>
                                        <p:tgtEl>
                                          <p:spTgt spid="829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ChangeArrowheads="1"/>
          </p:cNvSpPr>
          <p:nvPr>
            <p:ph type="ctrTitle"/>
          </p:nvPr>
        </p:nvSpPr>
        <p:spPr>
          <a:xfrm>
            <a:off x="143321" y="908720"/>
            <a:ext cx="8893175" cy="5400675"/>
          </a:xfrm>
        </p:spPr>
        <p:txBody>
          <a:bodyPr>
            <a:normAutofit/>
          </a:bodyPr>
          <a:lstStyle/>
          <a:p>
            <a:pPr algn="ctr"/>
            <a:r>
              <a:rPr lang="tr-TR" sz="4000" cap="none" dirty="0">
                <a:latin typeface="Kayra Aydin" pitchFamily="34" charset="0"/>
              </a:rPr>
              <a:t>ASKERİ ORTAOKULU BİTİRDİKTEN SONRA 1895 YILINDA ASKERİ LİSEYE YAZILDI.</a:t>
            </a:r>
            <a:br>
              <a:rPr lang="tr-TR" sz="4000" cap="none" dirty="0">
                <a:latin typeface="Kayra Aydin" pitchFamily="34" charset="0"/>
              </a:rPr>
            </a:br>
            <a:r>
              <a:rPr lang="tr-TR" sz="4000" cap="none" dirty="0">
                <a:latin typeface="Kayra Aydin" pitchFamily="34" charset="0"/>
              </a:rPr>
              <a:t>ASKERİ LİSEYİ İYİ DERECE İLE BİTİRDİ.</a:t>
            </a:r>
            <a:br>
              <a:rPr lang="tr-TR" sz="4000" cap="none" dirty="0">
                <a:latin typeface="Kayra Aydin" pitchFamily="34" charset="0"/>
              </a:rPr>
            </a:br>
            <a:r>
              <a:rPr lang="tr-TR" sz="4000" cap="none" dirty="0">
                <a:latin typeface="Kayra Aydin" pitchFamily="34" charset="0"/>
              </a:rPr>
              <a:t>DAHA SONRA 1899 DA HARP OKULUNA GİRDİ</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87044"/>
                                        </p:tgtEl>
                                        <p:attrNameLst>
                                          <p:attrName>style.color</p:attrName>
                                        </p:attrNameLst>
                                      </p:cBhvr>
                                      <p:to>
                                        <p:clrVal>
                                          <a:srgbClr val="0C21E8"/>
                                        </p:clrVal>
                                      </p:to>
                                    </p:set>
                                    <p:set>
                                      <p:cBhvr>
                                        <p:cTn id="7" dur="500" autoRev="1" fill="hold"/>
                                        <p:tgtEl>
                                          <p:spTgt spid="87044"/>
                                        </p:tgtEl>
                                        <p:attrNameLst>
                                          <p:attrName>fillcolor</p:attrName>
                                        </p:attrNameLst>
                                      </p:cBhvr>
                                      <p:to>
                                        <p:clrVal>
                                          <a:srgbClr val="0C21E8"/>
                                        </p:clrVal>
                                      </p:to>
                                    </p:set>
                                    <p:set>
                                      <p:cBhvr>
                                        <p:cTn id="8" dur="500" autoRev="1" fill="hold"/>
                                        <p:tgtEl>
                                          <p:spTgt spid="870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ctrTitle"/>
          </p:nvPr>
        </p:nvSpPr>
        <p:spPr>
          <a:xfrm>
            <a:off x="395288" y="333374"/>
            <a:ext cx="8497887" cy="2591569"/>
          </a:xfrm>
        </p:spPr>
        <p:txBody>
          <a:bodyPr>
            <a:normAutofit/>
          </a:bodyPr>
          <a:lstStyle/>
          <a:p>
            <a:pPr algn="ctr"/>
            <a:r>
              <a:rPr lang="tr-TR" sz="5400" cap="none" dirty="0">
                <a:latin typeface="Kayra Aydin" pitchFamily="34" charset="0"/>
              </a:rPr>
              <a:t>HARP OKULUNDAN YÜZBAŞI RÜTBESİ İLE MEZUN OLDU.</a:t>
            </a:r>
          </a:p>
        </p:txBody>
      </p:sp>
      <p:pic>
        <p:nvPicPr>
          <p:cNvPr id="113670" name="Picture 6" descr="3a16b"/>
          <p:cNvPicPr>
            <a:picLocks noGrp="1" noChangeAspect="1" noChangeArrowheads="1"/>
          </p:cNvPicPr>
          <p:nvPr>
            <p:ph type="subTitle" idx="1"/>
          </p:nvPr>
        </p:nvPicPr>
        <p:blipFill>
          <a:blip r:embed="rId2" cstate="print"/>
          <a:stretch>
            <a:fillRect/>
          </a:stretch>
        </p:blipFill>
        <p:spPr>
          <a:xfrm>
            <a:off x="4038726" y="2780928"/>
            <a:ext cx="1397370" cy="2879195"/>
          </a:xfrm>
          <a:noFill/>
          <a:ln/>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113666"/>
                                        </p:tgtEl>
                                        <p:attrNameLst>
                                          <p:attrName>style.color</p:attrName>
                                        </p:attrNameLst>
                                      </p:cBhvr>
                                      <p:to>
                                        <p:clrVal>
                                          <a:srgbClr val="0C21E8"/>
                                        </p:clrVal>
                                      </p:to>
                                    </p:set>
                                    <p:set>
                                      <p:cBhvr>
                                        <p:cTn id="7" dur="500" autoRev="1" fill="hold"/>
                                        <p:tgtEl>
                                          <p:spTgt spid="113666"/>
                                        </p:tgtEl>
                                        <p:attrNameLst>
                                          <p:attrName>fillcolor</p:attrName>
                                        </p:attrNameLst>
                                      </p:cBhvr>
                                      <p:to>
                                        <p:clrVal>
                                          <a:srgbClr val="0C21E8"/>
                                        </p:clrVal>
                                      </p:to>
                                    </p:set>
                                    <p:set>
                                      <p:cBhvr>
                                        <p:cTn id="8" dur="500" autoRev="1" fill="hold"/>
                                        <p:tgtEl>
                                          <p:spTgt spid="1136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4653136"/>
            <a:ext cx="8458200" cy="1222375"/>
          </a:xfrm>
        </p:spPr>
        <p:txBody>
          <a:bodyPr>
            <a:normAutofit/>
          </a:bodyPr>
          <a:lstStyle/>
          <a:p>
            <a:r>
              <a:rPr lang="tr-TR" sz="5400" dirty="0"/>
              <a:t>ATATÜRK’ÜN HAYATI</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1" nodeType="clickEffect">
                                  <p:stCondLst>
                                    <p:cond delay="0"/>
                                  </p:stCondLst>
                                  <p:iterate type="lt">
                                    <p:tmPct val="10000"/>
                                  </p:iterate>
                                  <p:childTnLst>
                                    <p:set>
                                      <p:cBhvr override="childStyle">
                                        <p:cTn id="6" dur="500" autoRev="1" fill="hold"/>
                                        <p:tgtEl>
                                          <p:spTgt spid="2050"/>
                                        </p:tgtEl>
                                        <p:attrNameLst>
                                          <p:attrName>style.color</p:attrName>
                                        </p:attrNameLst>
                                      </p:cBhvr>
                                      <p:to>
                                        <p:clrVal>
                                          <a:srgbClr val="0C21E8"/>
                                        </p:clrVal>
                                      </p:to>
                                    </p:set>
                                    <p:set>
                                      <p:cBhvr>
                                        <p:cTn id="7" dur="500" autoRev="1" fill="hold"/>
                                        <p:tgtEl>
                                          <p:spTgt spid="2050"/>
                                        </p:tgtEl>
                                        <p:attrNameLst>
                                          <p:attrName>fillcolor</p:attrName>
                                        </p:attrNameLst>
                                      </p:cBhvr>
                                      <p:to>
                                        <p:clrVal>
                                          <a:srgbClr val="0C21E8"/>
                                        </p:clrVal>
                                      </p:to>
                                    </p:set>
                                    <p:set>
                                      <p:cBhvr>
                                        <p:cTn id="8" dur="500" autoRev="1" fill="hold"/>
                                        <p:tgtEl>
                                          <p:spTgt spid="20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395288" y="333375"/>
            <a:ext cx="8497887" cy="3382963"/>
          </a:xfrm>
        </p:spPr>
        <p:txBody>
          <a:bodyPr>
            <a:normAutofit fontScale="90000"/>
          </a:bodyPr>
          <a:lstStyle/>
          <a:p>
            <a:pPr algn="ctr"/>
            <a:r>
              <a:rPr lang="tr-TR" sz="5400" cap="none" dirty="0">
                <a:latin typeface="Kayra Aydin" pitchFamily="34" charset="0"/>
              </a:rPr>
              <a:t>19 MAYIS 1919 YILINDA SAMSUN'A ÇIKARAK KURTULUŞ</a:t>
            </a:r>
            <a:br>
              <a:rPr lang="tr-TR" sz="5400" cap="none" dirty="0">
                <a:latin typeface="Kayra Aydin" pitchFamily="34" charset="0"/>
              </a:rPr>
            </a:br>
            <a:r>
              <a:rPr lang="tr-TR" sz="5400" cap="none" dirty="0">
                <a:latin typeface="Kayra Aydin" pitchFamily="34" charset="0"/>
              </a:rPr>
              <a:t>SAVAŞI'NI BAŞLATTI.</a:t>
            </a:r>
          </a:p>
        </p:txBody>
      </p:sp>
      <p:pic>
        <p:nvPicPr>
          <p:cNvPr id="114693" name="Picture 5" descr="3b01b"/>
          <p:cNvPicPr>
            <a:picLocks noChangeAspect="1" noChangeArrowheads="1"/>
          </p:cNvPicPr>
          <p:nvPr/>
        </p:nvPicPr>
        <p:blipFill>
          <a:blip r:embed="rId2" cstate="print"/>
          <a:srcRect/>
          <a:stretch>
            <a:fillRect/>
          </a:stretch>
        </p:blipFill>
        <p:spPr bwMode="auto">
          <a:xfrm>
            <a:off x="1692275" y="3644900"/>
            <a:ext cx="6291263" cy="2852738"/>
          </a:xfrm>
          <a:prstGeom prst="rect">
            <a:avLst/>
          </a:prstGeom>
          <a:noFill/>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4693"/>
                                        </p:tgtEl>
                                        <p:attrNameLst>
                                          <p:attrName>style.visibility</p:attrName>
                                        </p:attrNameLst>
                                      </p:cBhvr>
                                      <p:to>
                                        <p:strVal val="visible"/>
                                      </p:to>
                                    </p:set>
                                    <p:animEffect transition="in" filter="blinds(horizontal)">
                                      <p:cBhvr>
                                        <p:cTn id="7" dur="500"/>
                                        <p:tgtEl>
                                          <p:spTgt spid="11469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grpId="1" nodeType="clickEffect">
                                  <p:stCondLst>
                                    <p:cond delay="0"/>
                                  </p:stCondLst>
                                  <p:iterate type="lt">
                                    <p:tmPct val="10000"/>
                                  </p:iterate>
                                  <p:childTnLst>
                                    <p:set>
                                      <p:cBhvr override="childStyle">
                                        <p:cTn id="11" dur="500" autoRev="1" fill="hold"/>
                                        <p:tgtEl>
                                          <p:spTgt spid="114690"/>
                                        </p:tgtEl>
                                        <p:attrNameLst>
                                          <p:attrName>style.color</p:attrName>
                                        </p:attrNameLst>
                                      </p:cBhvr>
                                      <p:to>
                                        <p:clrVal>
                                          <a:srgbClr val="0C21E8"/>
                                        </p:clrVal>
                                      </p:to>
                                    </p:set>
                                    <p:set>
                                      <p:cBhvr>
                                        <p:cTn id="12" dur="500" autoRev="1" fill="hold"/>
                                        <p:tgtEl>
                                          <p:spTgt spid="114690"/>
                                        </p:tgtEl>
                                        <p:attrNameLst>
                                          <p:attrName>fillcolor</p:attrName>
                                        </p:attrNameLst>
                                      </p:cBhvr>
                                      <p:to>
                                        <p:clrVal>
                                          <a:srgbClr val="0C21E8"/>
                                        </p:clrVal>
                                      </p:to>
                                    </p:set>
                                    <p:set>
                                      <p:cBhvr>
                                        <p:cTn id="13" dur="500" autoRev="1" fill="hold"/>
                                        <p:tgtEl>
                                          <p:spTgt spid="1146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a:xfrm>
            <a:off x="0" y="333375"/>
            <a:ext cx="8569325" cy="3600450"/>
          </a:xfrm>
        </p:spPr>
        <p:txBody>
          <a:bodyPr>
            <a:normAutofit/>
          </a:bodyPr>
          <a:lstStyle/>
          <a:p>
            <a:pPr algn="ctr"/>
            <a:r>
              <a:rPr lang="tr-TR" sz="4800" cap="none" dirty="0">
                <a:latin typeface="Kayra Aydin" pitchFamily="34" charset="0"/>
              </a:rPr>
              <a:t>TÜRK MİLLETİ ATATÜRK ÖNDERLİĞİNDE KURTULUŞ SAVAŞI'NI KAZANDI.</a:t>
            </a:r>
          </a:p>
        </p:txBody>
      </p:sp>
      <p:pic>
        <p:nvPicPr>
          <p:cNvPr id="115717" name="Picture 5" descr="3c33b"/>
          <p:cNvPicPr>
            <a:picLocks noChangeAspect="1" noChangeArrowheads="1"/>
          </p:cNvPicPr>
          <p:nvPr/>
        </p:nvPicPr>
        <p:blipFill>
          <a:blip r:embed="rId2" cstate="print"/>
          <a:srcRect/>
          <a:stretch>
            <a:fillRect/>
          </a:stretch>
        </p:blipFill>
        <p:spPr bwMode="auto">
          <a:xfrm>
            <a:off x="2555875" y="3500438"/>
            <a:ext cx="4352925" cy="3024187"/>
          </a:xfrm>
          <a:prstGeom prst="rect">
            <a:avLst/>
          </a:prstGeom>
          <a:noFill/>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1" nodeType="clickEffect">
                                  <p:stCondLst>
                                    <p:cond delay="0"/>
                                  </p:stCondLst>
                                  <p:iterate type="lt">
                                    <p:tmPct val="10000"/>
                                  </p:iterate>
                                  <p:childTnLst>
                                    <p:set>
                                      <p:cBhvr override="childStyle">
                                        <p:cTn id="6" dur="1000" autoRev="1" fill="hold"/>
                                        <p:tgtEl>
                                          <p:spTgt spid="115714"/>
                                        </p:tgtEl>
                                        <p:attrNameLst>
                                          <p:attrName>style.color</p:attrName>
                                        </p:attrNameLst>
                                      </p:cBhvr>
                                      <p:to>
                                        <p:clrVal>
                                          <a:srgbClr val="0C21E8"/>
                                        </p:clrVal>
                                      </p:to>
                                    </p:set>
                                    <p:set>
                                      <p:cBhvr>
                                        <p:cTn id="7" dur="1000" autoRev="1" fill="hold"/>
                                        <p:tgtEl>
                                          <p:spTgt spid="115714"/>
                                        </p:tgtEl>
                                        <p:attrNameLst>
                                          <p:attrName>fillcolor</p:attrName>
                                        </p:attrNameLst>
                                      </p:cBhvr>
                                      <p:to>
                                        <p:clrVal>
                                          <a:srgbClr val="0C21E8"/>
                                        </p:clrVal>
                                      </p:to>
                                    </p:set>
                                    <p:set>
                                      <p:cBhvr>
                                        <p:cTn id="8" dur="1000" autoRev="1" fill="hold"/>
                                        <p:tgtEl>
                                          <p:spTgt spid="115714"/>
                                        </p:tgtEl>
                                        <p:attrNameLst>
                                          <p:attrName>fill.type</p:attrName>
                                        </p:attrNameLst>
                                      </p:cBhvr>
                                      <p:to>
                                        <p:strVal val="solid"/>
                                      </p:to>
                                    </p:set>
                                  </p:childTnLst>
                                </p:cTn>
                              </p:par>
                              <p:par>
                                <p:cTn id="9" presetID="5" presetClass="entr" presetSubtype="10" fill="hold" nodeType="withEffect">
                                  <p:stCondLst>
                                    <p:cond delay="0"/>
                                  </p:stCondLst>
                                  <p:childTnLst>
                                    <p:set>
                                      <p:cBhvr>
                                        <p:cTn id="10" dur="1" fill="hold">
                                          <p:stCondLst>
                                            <p:cond delay="0"/>
                                          </p:stCondLst>
                                        </p:cTn>
                                        <p:tgtEl>
                                          <p:spTgt spid="115717"/>
                                        </p:tgtEl>
                                        <p:attrNameLst>
                                          <p:attrName>style.visibility</p:attrName>
                                        </p:attrNameLst>
                                      </p:cBhvr>
                                      <p:to>
                                        <p:strVal val="visible"/>
                                      </p:to>
                                    </p:set>
                                    <p:animEffect transition="in" filter="checkerboard(across)">
                                      <p:cBhvr>
                                        <p:cTn id="11" dur="500"/>
                                        <p:tgtEl>
                                          <p:spTgt spid="115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ctrTitle"/>
          </p:nvPr>
        </p:nvSpPr>
        <p:spPr>
          <a:xfrm>
            <a:off x="0" y="1736725"/>
            <a:ext cx="8964613" cy="2844403"/>
          </a:xfrm>
        </p:spPr>
        <p:txBody>
          <a:bodyPr>
            <a:normAutofit fontScale="90000"/>
          </a:bodyPr>
          <a:lstStyle/>
          <a:p>
            <a:pPr algn="ctr"/>
            <a:r>
              <a:rPr lang="tr-TR" sz="4800" cap="none" dirty="0">
                <a:latin typeface="Kayra Aydin" pitchFamily="34" charset="0"/>
              </a:rPr>
              <a:t>MUSTAFA KEMAL ATATÜRK 10 KASIM 1938'DE DOLMABAHÇE SARAYI'NDA HAYATA GÖZLERİNİ YUMDU.</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1" nodeType="clickEffect">
                                  <p:stCondLst>
                                    <p:cond delay="0"/>
                                  </p:stCondLst>
                                  <p:iterate type="lt">
                                    <p:tmPct val="10000"/>
                                  </p:iterate>
                                  <p:childTnLst>
                                    <p:set>
                                      <p:cBhvr override="childStyle">
                                        <p:cTn id="6" dur="500" autoRev="1" fill="hold"/>
                                        <p:tgtEl>
                                          <p:spTgt spid="91140"/>
                                        </p:tgtEl>
                                        <p:attrNameLst>
                                          <p:attrName>style.color</p:attrName>
                                        </p:attrNameLst>
                                      </p:cBhvr>
                                      <p:to>
                                        <p:clrVal>
                                          <a:srgbClr val="0C21E8"/>
                                        </p:clrVal>
                                      </p:to>
                                    </p:set>
                                    <p:set>
                                      <p:cBhvr>
                                        <p:cTn id="7" dur="500" autoRev="1" fill="hold"/>
                                        <p:tgtEl>
                                          <p:spTgt spid="91140"/>
                                        </p:tgtEl>
                                        <p:attrNameLst>
                                          <p:attrName>fillcolor</p:attrName>
                                        </p:attrNameLst>
                                      </p:cBhvr>
                                      <p:to>
                                        <p:clrVal>
                                          <a:srgbClr val="0C21E8"/>
                                        </p:clrVal>
                                      </p:to>
                                    </p:set>
                                    <p:set>
                                      <p:cBhvr>
                                        <p:cTn id="8" dur="500" autoRev="1" fill="hold"/>
                                        <p:tgtEl>
                                          <p:spTgt spid="911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Rectangle 5"/>
          <p:cNvSpPr>
            <a:spLocks noGrp="1" noChangeArrowheads="1"/>
          </p:cNvSpPr>
          <p:nvPr>
            <p:ph type="ctrTitle"/>
          </p:nvPr>
        </p:nvSpPr>
        <p:spPr>
          <a:xfrm>
            <a:off x="0" y="5373688"/>
            <a:ext cx="9144000" cy="1484312"/>
          </a:xfrm>
        </p:spPr>
        <p:txBody>
          <a:bodyPr>
            <a:normAutofit/>
          </a:bodyPr>
          <a:lstStyle/>
          <a:p>
            <a:pPr algn="ctr"/>
            <a:r>
              <a:rPr lang="tr-TR" sz="4000" cap="none" dirty="0">
                <a:latin typeface="Kayra Aydin" pitchFamily="34" charset="0"/>
              </a:rPr>
              <a:t>BAYRAKLAR YARIYA İNDİ </a:t>
            </a:r>
            <a:br>
              <a:rPr lang="tr-TR" sz="4000" cap="none" dirty="0">
                <a:latin typeface="Kayra Aydin" pitchFamily="34" charset="0"/>
              </a:rPr>
            </a:br>
            <a:r>
              <a:rPr lang="tr-TR" sz="4000" cap="none" dirty="0">
                <a:latin typeface="Kayra Aydin" pitchFamily="34" charset="0"/>
              </a:rPr>
              <a:t>(10 KASIM 1938 , SAAT 09:05)</a:t>
            </a:r>
          </a:p>
        </p:txBody>
      </p:sp>
      <p:pic>
        <p:nvPicPr>
          <p:cNvPr id="93188" name="Picture 4" descr="2i21b"/>
          <p:cNvPicPr>
            <a:picLocks noChangeAspect="1" noChangeArrowheads="1"/>
          </p:cNvPicPr>
          <p:nvPr/>
        </p:nvPicPr>
        <p:blipFill>
          <a:blip r:embed="rId2" cstate="print"/>
          <a:srcRect/>
          <a:stretch>
            <a:fillRect/>
          </a:stretch>
        </p:blipFill>
        <p:spPr bwMode="auto">
          <a:xfrm>
            <a:off x="3203848" y="332656"/>
            <a:ext cx="3354174" cy="4751139"/>
          </a:xfrm>
          <a:prstGeom prst="rect">
            <a:avLst/>
          </a:prstGeom>
          <a:noFill/>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93189"/>
                                        </p:tgtEl>
                                        <p:attrNameLst>
                                          <p:attrName>style.color</p:attrName>
                                        </p:attrNameLst>
                                      </p:cBhvr>
                                      <p:to>
                                        <p:clrVal>
                                          <a:srgbClr val="1B0BE9"/>
                                        </p:clrVal>
                                      </p:to>
                                    </p:set>
                                    <p:set>
                                      <p:cBhvr>
                                        <p:cTn id="7" dur="500" autoRev="1" fill="hold"/>
                                        <p:tgtEl>
                                          <p:spTgt spid="93189"/>
                                        </p:tgtEl>
                                        <p:attrNameLst>
                                          <p:attrName>fillcolor</p:attrName>
                                        </p:attrNameLst>
                                      </p:cBhvr>
                                      <p:to>
                                        <p:clrVal>
                                          <a:srgbClr val="1B0BE9"/>
                                        </p:clrVal>
                                      </p:to>
                                    </p:set>
                                    <p:set>
                                      <p:cBhvr>
                                        <p:cTn id="8" dur="500" autoRev="1" fill="hold"/>
                                        <p:tgtEl>
                                          <p:spTgt spid="9318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noChangeArrowheads="1"/>
          </p:cNvSpPr>
          <p:nvPr>
            <p:ph type="ctrTitle"/>
          </p:nvPr>
        </p:nvSpPr>
        <p:spPr>
          <a:xfrm>
            <a:off x="0" y="0"/>
            <a:ext cx="9144000" cy="1920875"/>
          </a:xfrm>
        </p:spPr>
        <p:txBody>
          <a:bodyPr/>
          <a:lstStyle/>
          <a:p>
            <a:pPr algn="ctr"/>
            <a:r>
              <a:rPr lang="tr-TR" sz="5400" cap="none" dirty="0">
                <a:latin typeface="Kayra Aydin" pitchFamily="34" charset="0"/>
              </a:rPr>
              <a:t>DAHA SONRA ANITKABİR’E NAKLEDİLDİ.</a:t>
            </a:r>
          </a:p>
        </p:txBody>
      </p:sp>
      <p:pic>
        <p:nvPicPr>
          <p:cNvPr id="95238" name="Picture 6" descr="2i15b"/>
          <p:cNvPicPr>
            <a:picLocks noChangeAspect="1" noChangeArrowheads="1"/>
          </p:cNvPicPr>
          <p:nvPr/>
        </p:nvPicPr>
        <p:blipFill>
          <a:blip r:embed="rId3" cstate="print"/>
          <a:srcRect/>
          <a:stretch>
            <a:fillRect/>
          </a:stretch>
        </p:blipFill>
        <p:spPr bwMode="auto">
          <a:xfrm>
            <a:off x="971550" y="1844675"/>
            <a:ext cx="7056438" cy="5013325"/>
          </a:xfrm>
          <a:prstGeom prst="rect">
            <a:avLst/>
          </a:prstGeom>
          <a:noFill/>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95236"/>
                                        </p:tgtEl>
                                        <p:attrNameLst>
                                          <p:attrName>style.color</p:attrName>
                                        </p:attrNameLst>
                                      </p:cBhvr>
                                      <p:to>
                                        <p:clrVal>
                                          <a:srgbClr val="0C21E8"/>
                                        </p:clrVal>
                                      </p:to>
                                    </p:set>
                                    <p:set>
                                      <p:cBhvr>
                                        <p:cTn id="7" dur="500" autoRev="1" fill="hold"/>
                                        <p:tgtEl>
                                          <p:spTgt spid="95236"/>
                                        </p:tgtEl>
                                        <p:attrNameLst>
                                          <p:attrName>fillcolor</p:attrName>
                                        </p:attrNameLst>
                                      </p:cBhvr>
                                      <p:to>
                                        <p:clrVal>
                                          <a:srgbClr val="0C21E8"/>
                                        </p:clrVal>
                                      </p:to>
                                    </p:set>
                                    <p:set>
                                      <p:cBhvr>
                                        <p:cTn id="8" dur="500" autoRev="1" fill="hold"/>
                                        <p:tgtEl>
                                          <p:spTgt spid="95236"/>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95238"/>
                                        </p:tgtEl>
                                        <p:attrNameLst>
                                          <p:attrName>style.visibility</p:attrName>
                                        </p:attrNameLst>
                                      </p:cBhvr>
                                      <p:to>
                                        <p:strVal val="visible"/>
                                      </p:to>
                                    </p:set>
                                    <p:animEffect transition="in" filter="checkerboard(across)">
                                      <p:cBhvr>
                                        <p:cTn id="13" dur="2000"/>
                                        <p:tgtEl>
                                          <p:spTgt spid="95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ctrTitle"/>
          </p:nvPr>
        </p:nvSpPr>
        <p:spPr>
          <a:xfrm>
            <a:off x="0" y="139973"/>
            <a:ext cx="9144000" cy="1128787"/>
          </a:xfrm>
        </p:spPr>
        <p:txBody>
          <a:bodyPr>
            <a:normAutofit fontScale="90000"/>
          </a:bodyPr>
          <a:lstStyle/>
          <a:p>
            <a:pPr algn="ctr"/>
            <a:r>
              <a:rPr lang="tr-TR" cap="none" dirty="0">
                <a:latin typeface="Kayra Aydin" pitchFamily="34" charset="0"/>
              </a:rPr>
              <a:t>ATATÜRK’ÜN  ÇOCUKLUK</a:t>
            </a:r>
            <a:br>
              <a:rPr lang="tr-TR" cap="none" dirty="0">
                <a:latin typeface="Kayra Aydin" pitchFamily="34" charset="0"/>
              </a:rPr>
            </a:br>
            <a:r>
              <a:rPr lang="tr-TR" cap="none" dirty="0">
                <a:latin typeface="Kayra Aydin" pitchFamily="34" charset="0"/>
              </a:rPr>
              <a:t>ANILARI</a:t>
            </a:r>
          </a:p>
        </p:txBody>
      </p:sp>
      <p:sp>
        <p:nvSpPr>
          <p:cNvPr id="6" name="Rectangle 4"/>
          <p:cNvSpPr txBox="1">
            <a:spLocks noChangeArrowheads="1"/>
          </p:cNvSpPr>
          <p:nvPr/>
        </p:nvSpPr>
        <p:spPr>
          <a:xfrm>
            <a:off x="0" y="1412776"/>
            <a:ext cx="9144000" cy="5328592"/>
          </a:xfrm>
          <a:prstGeom prst="rect">
            <a:avLst/>
          </a:prstGeom>
        </p:spPr>
        <p:txBody>
          <a:bodyPr vert="horz" anchor="t">
            <a:normAutofit fontScale="55000" lnSpcReduction="20000"/>
          </a:bodyPr>
          <a:lstStyle/>
          <a:p>
            <a:pPr lvl="0" algn="just" fontAlgn="auto">
              <a:lnSpc>
                <a:spcPct val="120000"/>
              </a:lnSpc>
              <a:spcAft>
                <a:spcPts val="0"/>
              </a:spcAft>
            </a:pPr>
            <a:br>
              <a:rPr lang="tr-TR" sz="3600" dirty="0">
                <a:solidFill>
                  <a:schemeClr val="tx2">
                    <a:shade val="75000"/>
                  </a:schemeClr>
                </a:solidFill>
              </a:rPr>
            </a:br>
            <a:r>
              <a:rPr lang="tr-TR" sz="4200" dirty="0">
                <a:solidFill>
                  <a:schemeClr val="tx2">
                    <a:shade val="75000"/>
                  </a:schemeClr>
                </a:solidFill>
                <a:latin typeface="Kayra Aydin" pitchFamily="34" charset="0"/>
              </a:rPr>
              <a:t>Makbule Hanım Ağabeyi Atatürk’ün bir insan olarak çeşitli yönlerini de içtenlikle anlatır  Ağabeyinin çocukluk yıllarına dair pek çok anekdotu dile getirir  Makbule Hanım ağabeyinin çocukluk yıllarında her çeşit oyuncağa, özellikle de silaha düşkün olduğunu belirterek, daha o yıllarda askerliğe sempati duyduğunu dile getirir  Ne var ki Atatürk’ün silahla oynaması az kalsın bir felakete yol açacaktır  Atatürk, elindeki eski bir silahı temizlemesine yardım etmesi için kız kardeşini yanına çağırır  İşte o anı Makbule Hanım şöyle anlatır: “Karşısına geçtim  O elindeki </a:t>
            </a:r>
            <a:r>
              <a:rPr lang="tr-TR" sz="4200" dirty="0" err="1">
                <a:solidFill>
                  <a:schemeClr val="tx2">
                    <a:shade val="75000"/>
                  </a:schemeClr>
                </a:solidFill>
                <a:latin typeface="Kayra Aydin" pitchFamily="34" charset="0"/>
              </a:rPr>
              <a:t>lüveri</a:t>
            </a:r>
            <a:r>
              <a:rPr lang="tr-TR" sz="4200" dirty="0">
                <a:solidFill>
                  <a:schemeClr val="tx2">
                    <a:shade val="75000"/>
                  </a:schemeClr>
                </a:solidFill>
                <a:latin typeface="Kayra Aydin" pitchFamily="34" charset="0"/>
              </a:rPr>
              <a:t> temizlemeye başladı. Ne yaptı nasıl etti, bilmiyorum  Birden korkunç bir ses duydum  Annem korku ve heyecan içinde: ‘Eyvah ! Kardeşini öldürdün Mustafa’ dedi  Ben ise ‘Ağabeyim öldü’ diye ağlıyordum  Tabancanın dumanı kalkınca baktık ki ikimiz de sağız.</a:t>
            </a:r>
            <a:endParaRPr kumimoji="0" lang="tr-TR" sz="4200" b="0" i="0" u="none" strike="noStrike" kern="1200" cap="none" spc="0" normalizeH="0" baseline="0" noProof="0" dirty="0">
              <a:ln>
                <a:noFill/>
              </a:ln>
              <a:solidFill>
                <a:schemeClr val="tx2"/>
              </a:solidFill>
              <a:effectLst>
                <a:reflection blurRad="12700" stA="48000" endA="300" endPos="55000" dir="5400000" sy="-90000" algn="bl" rotWithShape="0"/>
              </a:effectLst>
              <a:uLnTx/>
              <a:uFillTx/>
              <a:latin typeface="Kayra Aydin" pitchFamily="34" charset="0"/>
              <a:ea typeface="+mj-ea"/>
              <a:cs typeface="+mj-cs"/>
            </a:endParaRPr>
          </a:p>
        </p:txBody>
      </p:sp>
      <p:sp>
        <p:nvSpPr>
          <p:cNvPr id="7" name="Rectangle 4"/>
          <p:cNvSpPr txBox="1">
            <a:spLocks noChangeArrowheads="1"/>
          </p:cNvSpPr>
          <p:nvPr/>
        </p:nvSpPr>
        <p:spPr>
          <a:xfrm>
            <a:off x="36512" y="1148085"/>
            <a:ext cx="9144000" cy="1128787"/>
          </a:xfrm>
          <a:prstGeom prst="rect">
            <a:avLst/>
          </a:prstGeom>
        </p:spPr>
        <p:txBody>
          <a:bodyPr vert="horz" anchor="t">
            <a:normAutofit fontScale="97500"/>
          </a:bodyPr>
          <a:lstStyle/>
          <a:p>
            <a:pPr lvl="0" algn="ctr" fontAlgn="auto">
              <a:spcAft>
                <a:spcPts val="0"/>
              </a:spcAft>
            </a:pPr>
            <a:r>
              <a:rPr lang="tr-TR" sz="2800" dirty="0">
                <a:solidFill>
                  <a:srgbClr val="A50021"/>
                </a:solidFill>
                <a:latin typeface="Kayra Aydin" pitchFamily="34" charset="0"/>
              </a:rPr>
              <a:t>SİLAHLA OYNARKEN TABANCA PATLADI</a:t>
            </a:r>
            <a:endParaRPr kumimoji="0" lang="tr-TR" sz="2800" b="0" i="0" u="none" strike="noStrike" kern="1200" cap="none" spc="0" normalizeH="0" baseline="0" noProof="0" dirty="0">
              <a:ln>
                <a:noFill/>
              </a:ln>
              <a:solidFill>
                <a:schemeClr val="tx2"/>
              </a:solidFill>
              <a:effectLst>
                <a:reflection blurRad="12700" stA="48000" endA="300" endPos="55000" dir="5400000" sy="-90000" algn="bl" rotWithShape="0"/>
              </a:effectLst>
              <a:uLnTx/>
              <a:uFillTx/>
              <a:latin typeface="Kayra Aydin" pitchFamily="34" charset="0"/>
              <a:ea typeface="+mj-ea"/>
              <a:cs typeface="+mj-cs"/>
            </a:endParaRP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ctrTitle"/>
          </p:nvPr>
        </p:nvSpPr>
        <p:spPr>
          <a:xfrm>
            <a:off x="0" y="139973"/>
            <a:ext cx="9144000" cy="1128787"/>
          </a:xfrm>
        </p:spPr>
        <p:txBody>
          <a:bodyPr>
            <a:normAutofit fontScale="90000"/>
          </a:bodyPr>
          <a:lstStyle/>
          <a:p>
            <a:pPr algn="ctr"/>
            <a:r>
              <a:rPr lang="tr-TR" cap="none" dirty="0">
                <a:latin typeface="Kayra Aydin" pitchFamily="34" charset="0"/>
              </a:rPr>
              <a:t>ATATÜRK’ÜN  ÇOCUKLUK</a:t>
            </a:r>
            <a:br>
              <a:rPr lang="tr-TR" cap="none" dirty="0">
                <a:latin typeface="Kayra Aydin" pitchFamily="34" charset="0"/>
              </a:rPr>
            </a:br>
            <a:r>
              <a:rPr lang="tr-TR" cap="none" dirty="0">
                <a:latin typeface="Kayra Aydin" pitchFamily="34" charset="0"/>
              </a:rPr>
              <a:t>ANILARI</a:t>
            </a:r>
          </a:p>
        </p:txBody>
      </p:sp>
      <p:sp>
        <p:nvSpPr>
          <p:cNvPr id="6" name="Rectangle 4"/>
          <p:cNvSpPr txBox="1">
            <a:spLocks noChangeArrowheads="1"/>
          </p:cNvSpPr>
          <p:nvPr/>
        </p:nvSpPr>
        <p:spPr>
          <a:xfrm>
            <a:off x="0" y="1412776"/>
            <a:ext cx="9144000" cy="5328592"/>
          </a:xfrm>
          <a:prstGeom prst="rect">
            <a:avLst/>
          </a:prstGeom>
        </p:spPr>
        <p:txBody>
          <a:bodyPr vert="horz" anchor="t">
            <a:normAutofit fontScale="32500" lnSpcReduction="20000"/>
          </a:bodyPr>
          <a:lstStyle/>
          <a:p>
            <a:pPr lvl="0" fontAlgn="auto">
              <a:lnSpc>
                <a:spcPct val="120000"/>
              </a:lnSpc>
              <a:spcAft>
                <a:spcPts val="0"/>
              </a:spcAft>
            </a:pPr>
            <a:br>
              <a:rPr lang="tr-TR" sz="3600" dirty="0">
                <a:solidFill>
                  <a:schemeClr val="tx2">
                    <a:shade val="75000"/>
                  </a:schemeClr>
                </a:solidFill>
              </a:rPr>
            </a:br>
            <a:r>
              <a:rPr lang="tr-TR" sz="3600" dirty="0">
                <a:solidFill>
                  <a:schemeClr val="tx2">
                    <a:shade val="75000"/>
                  </a:schemeClr>
                </a:solidFill>
              </a:rPr>
              <a:t>          </a:t>
            </a:r>
            <a:r>
              <a:rPr lang="tr-TR" sz="6800" dirty="0">
                <a:latin typeface="Kayra Aydin" pitchFamily="34" charset="0"/>
              </a:rPr>
              <a:t>Bakla tarlasında yalnız başıma bekçilik yaptığım günlerden birinde öğle vakti kulübenin önündeki çardak altında uyuya kalmışım. Aradan ne kadar zaman geçti bilmiyorum, annemin sesine uyandım.</a:t>
            </a:r>
            <a:br>
              <a:rPr lang="tr-TR" sz="6800" dirty="0">
                <a:latin typeface="Kayra Aydin" pitchFamily="34" charset="0"/>
              </a:rPr>
            </a:br>
            <a:r>
              <a:rPr lang="tr-TR" sz="6800" dirty="0">
                <a:latin typeface="Kayra Aydin" pitchFamily="34" charset="0"/>
              </a:rPr>
              <a:t>      Annem: ” Dayısı şuna bak, Mustafa uyuya kalmış. Makbule dün pınardan soğuk su içince hastalandı ya, Mustafa bütün gece başında bekledi. Ondan uykusunu alamadı. Neyse ki Makbule’ye ballı ıhlamur içirdim de iyileşti ” dedi.</a:t>
            </a:r>
            <a:br>
              <a:rPr lang="tr-TR" sz="6800" dirty="0">
                <a:latin typeface="Kayra Aydin" pitchFamily="34" charset="0"/>
              </a:rPr>
            </a:br>
            <a:r>
              <a:rPr lang="tr-TR" sz="6800" dirty="0">
                <a:latin typeface="Kayra Aydin" pitchFamily="34" charset="0"/>
              </a:rPr>
              <a:t>      Dayım: ” Bırak canım uyusun. Benim en sevdiğim şeydir burada uyumak. Bu öğle sıcağında karga falan uğramaz. Bir yatsam iki saatten önce top atsan uyanmam ” dedi.</a:t>
            </a:r>
            <a:br>
              <a:rPr lang="tr-TR" sz="6800" dirty="0">
                <a:latin typeface="Kayra Aydin" pitchFamily="34" charset="0"/>
              </a:rPr>
            </a:br>
            <a:r>
              <a:rPr lang="tr-TR" sz="6800" dirty="0">
                <a:latin typeface="Kayra Aydin" pitchFamily="34" charset="0"/>
              </a:rPr>
              <a:t>      Bu konuşmaları duyunca ayağa fırladım. Uykuda yakalandım diye ilk anda canım sıkılmıştı ama Makbule’nin iyileştiğini duyunca rahatladım.</a:t>
            </a:r>
            <a:br>
              <a:rPr lang="tr-TR" sz="6800" dirty="0">
                <a:latin typeface="Kayra Aydin" pitchFamily="34" charset="0"/>
              </a:rPr>
            </a:br>
            <a:endParaRPr kumimoji="0" lang="tr-TR" sz="6800" b="0" i="0" u="none" strike="noStrike" kern="1200" cap="none" spc="0" normalizeH="0" baseline="0" noProof="0" dirty="0">
              <a:ln>
                <a:noFill/>
              </a:ln>
              <a:solidFill>
                <a:schemeClr val="tx2"/>
              </a:solidFill>
              <a:effectLst>
                <a:reflection blurRad="12700" stA="48000" endA="300" endPos="55000" dir="5400000" sy="-90000" algn="bl" rotWithShape="0"/>
              </a:effectLst>
              <a:uLnTx/>
              <a:uFillTx/>
              <a:latin typeface="Kayra Aydin" pitchFamily="34" charset="0"/>
              <a:ea typeface="+mj-ea"/>
              <a:cs typeface="+mj-cs"/>
            </a:endParaRPr>
          </a:p>
        </p:txBody>
      </p:sp>
      <p:sp>
        <p:nvSpPr>
          <p:cNvPr id="7" name="Rectangle 4"/>
          <p:cNvSpPr txBox="1">
            <a:spLocks noChangeArrowheads="1"/>
          </p:cNvSpPr>
          <p:nvPr/>
        </p:nvSpPr>
        <p:spPr>
          <a:xfrm>
            <a:off x="36512" y="1148085"/>
            <a:ext cx="9144000" cy="1128787"/>
          </a:xfrm>
          <a:prstGeom prst="rect">
            <a:avLst/>
          </a:prstGeom>
        </p:spPr>
        <p:txBody>
          <a:bodyPr vert="horz" anchor="t">
            <a:normAutofit fontScale="97500"/>
          </a:bodyPr>
          <a:lstStyle/>
          <a:p>
            <a:pPr lvl="0" algn="ctr" fontAlgn="auto">
              <a:spcAft>
                <a:spcPts val="0"/>
              </a:spcAft>
            </a:pPr>
            <a:r>
              <a:rPr lang="tr-TR" sz="2800" dirty="0">
                <a:solidFill>
                  <a:srgbClr val="FF0000"/>
                </a:solidFill>
                <a:latin typeface="Kayra Aydin" pitchFamily="34" charset="0"/>
              </a:rPr>
              <a:t>İLK ANDA CANIM SIKILMIŞTI</a:t>
            </a:r>
            <a:endParaRPr kumimoji="0" lang="tr-TR" sz="2800" b="0" i="0" u="none" strike="noStrike" kern="1200" cap="none" spc="0" normalizeH="0" baseline="0" noProof="0" dirty="0">
              <a:ln>
                <a:noFill/>
              </a:ln>
              <a:solidFill>
                <a:srgbClr val="FF0000"/>
              </a:solidFill>
              <a:effectLst>
                <a:reflection blurRad="12700" stA="48000" endA="300" endPos="55000" dir="5400000" sy="-90000" algn="bl" rotWithShape="0"/>
              </a:effectLst>
              <a:uLnTx/>
              <a:uFillTx/>
              <a:latin typeface="Kayra Aydin" pitchFamily="34" charset="0"/>
              <a:ea typeface="+mj-ea"/>
              <a:cs typeface="+mj-cs"/>
            </a:endParaRP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ctrTitle"/>
          </p:nvPr>
        </p:nvSpPr>
        <p:spPr>
          <a:xfrm>
            <a:off x="0" y="139973"/>
            <a:ext cx="9144000" cy="1128787"/>
          </a:xfrm>
        </p:spPr>
        <p:txBody>
          <a:bodyPr>
            <a:normAutofit fontScale="90000"/>
          </a:bodyPr>
          <a:lstStyle/>
          <a:p>
            <a:pPr algn="ctr"/>
            <a:r>
              <a:rPr lang="tr-TR" cap="none" dirty="0">
                <a:latin typeface="Kayra Aydin" pitchFamily="34" charset="0"/>
              </a:rPr>
              <a:t>ATATÜRK’ÜN  ÇOCUKLUK</a:t>
            </a:r>
            <a:br>
              <a:rPr lang="tr-TR" cap="none" dirty="0">
                <a:latin typeface="Kayra Aydin" pitchFamily="34" charset="0"/>
              </a:rPr>
            </a:br>
            <a:r>
              <a:rPr lang="tr-TR" cap="none" dirty="0">
                <a:latin typeface="Kayra Aydin" pitchFamily="34" charset="0"/>
              </a:rPr>
              <a:t>ANILARI</a:t>
            </a:r>
          </a:p>
        </p:txBody>
      </p:sp>
      <p:sp>
        <p:nvSpPr>
          <p:cNvPr id="6" name="Rectangle 4"/>
          <p:cNvSpPr txBox="1">
            <a:spLocks noChangeArrowheads="1"/>
          </p:cNvSpPr>
          <p:nvPr/>
        </p:nvSpPr>
        <p:spPr>
          <a:xfrm>
            <a:off x="36512" y="1529408"/>
            <a:ext cx="9144000" cy="5328592"/>
          </a:xfrm>
          <a:prstGeom prst="rect">
            <a:avLst/>
          </a:prstGeom>
        </p:spPr>
        <p:txBody>
          <a:bodyPr vert="horz" anchor="t">
            <a:normAutofit fontScale="70000" lnSpcReduction="20000"/>
          </a:bodyPr>
          <a:lstStyle/>
          <a:p>
            <a:pPr lvl="0" algn="just" fontAlgn="auto">
              <a:lnSpc>
                <a:spcPct val="120000"/>
              </a:lnSpc>
              <a:spcAft>
                <a:spcPts val="0"/>
              </a:spcAft>
            </a:pPr>
            <a:br>
              <a:rPr lang="tr-TR" sz="3600" dirty="0">
                <a:solidFill>
                  <a:schemeClr val="tx2">
                    <a:shade val="75000"/>
                  </a:schemeClr>
                </a:solidFill>
              </a:rPr>
            </a:br>
            <a:r>
              <a:rPr lang="tr-TR" sz="3600" dirty="0">
                <a:solidFill>
                  <a:schemeClr val="tx2">
                    <a:shade val="75000"/>
                  </a:schemeClr>
                </a:solidFill>
              </a:rPr>
              <a:t>          </a:t>
            </a:r>
            <a:r>
              <a:rPr lang="tr-TR" sz="3100" dirty="0">
                <a:latin typeface="Kayra Aydin" pitchFamily="34" charset="0"/>
              </a:rPr>
              <a:t>Dayımın bakla tarlasına Makbule ile giderdik. Bir gün Naciye de bizimle gelmek istedi. İlk defa benden bir şey istediği için olmaz diyemedim. Annemden izin çıkınca o gün üç kardeş tarlaya gittik. Naciye eline bir sopa aldı ve kargaların ardından koşturdu durdu. Bir ara Makbule ile uzun süren bir konuşmamız oldu.</a:t>
            </a:r>
            <a:br>
              <a:rPr lang="tr-TR" sz="3100" dirty="0">
                <a:latin typeface="Kayra Aydin" pitchFamily="34" charset="0"/>
              </a:rPr>
            </a:br>
            <a:br>
              <a:rPr lang="tr-TR" sz="3100" dirty="0">
                <a:latin typeface="Kayra Aydin" pitchFamily="34" charset="0"/>
              </a:rPr>
            </a:br>
            <a:r>
              <a:rPr lang="tr-TR" sz="3100" dirty="0">
                <a:latin typeface="Kayra Aydin" pitchFamily="34" charset="0"/>
              </a:rPr>
              <a:t>       Tarlanın ortasındaki kulübenin önüne oturduk ve yemeğe başlayacaktık ki, Naciye’nin yanımızda olmadığını fark ettik. Sağa baktık, sola baktık, Naciye neredesin diye bağırdık, Naciye yok. Neden sonra Naciye çıkageldi. Meğer karga peşinde koşarken çok yorulan Naciye kulübeye girmiş ve döşeğe yatıp uyumuş. Naciye’nin ortaya çıkmasıyla birlikte rahatladık ve yemeklerimizi yedik.</a:t>
            </a:r>
            <a:br>
              <a:rPr lang="tr-TR" sz="6800" dirty="0">
                <a:latin typeface="Kayra Aydin" pitchFamily="34" charset="0"/>
              </a:rPr>
            </a:br>
            <a:endParaRPr kumimoji="0" lang="tr-TR" sz="6800" b="0" i="0" u="none" strike="noStrike" kern="1200" cap="none" spc="0" normalizeH="0" baseline="0" noProof="0" dirty="0">
              <a:ln>
                <a:noFill/>
              </a:ln>
              <a:solidFill>
                <a:schemeClr val="tx2"/>
              </a:solidFill>
              <a:effectLst>
                <a:reflection blurRad="12700" stA="48000" endA="300" endPos="55000" dir="5400000" sy="-90000" algn="bl" rotWithShape="0"/>
              </a:effectLst>
              <a:uLnTx/>
              <a:uFillTx/>
              <a:latin typeface="Kayra Aydin" pitchFamily="34" charset="0"/>
              <a:ea typeface="+mj-ea"/>
              <a:cs typeface="+mj-cs"/>
            </a:endParaRPr>
          </a:p>
        </p:txBody>
      </p:sp>
      <p:sp>
        <p:nvSpPr>
          <p:cNvPr id="7" name="Rectangle 4"/>
          <p:cNvSpPr txBox="1">
            <a:spLocks noChangeArrowheads="1"/>
          </p:cNvSpPr>
          <p:nvPr/>
        </p:nvSpPr>
        <p:spPr>
          <a:xfrm>
            <a:off x="36512" y="1148085"/>
            <a:ext cx="9144000" cy="1128787"/>
          </a:xfrm>
          <a:prstGeom prst="rect">
            <a:avLst/>
          </a:prstGeom>
        </p:spPr>
        <p:txBody>
          <a:bodyPr vert="horz" anchor="t">
            <a:normAutofit fontScale="97500"/>
          </a:bodyPr>
          <a:lstStyle/>
          <a:p>
            <a:pPr lvl="0" algn="ctr" fontAlgn="auto">
              <a:spcAft>
                <a:spcPts val="0"/>
              </a:spcAft>
            </a:pPr>
            <a:r>
              <a:rPr lang="tr-TR" sz="2800" dirty="0">
                <a:solidFill>
                  <a:srgbClr val="FF0000"/>
                </a:solidFill>
                <a:latin typeface="Kayra Aydin" pitchFamily="34" charset="0"/>
              </a:rPr>
              <a:t>NACİYE KAYBOLDU</a:t>
            </a:r>
            <a:endParaRPr kumimoji="0" lang="tr-TR" sz="2800" b="0" i="0" u="none" strike="noStrike" kern="1200" cap="none" spc="0" normalizeH="0" baseline="0" noProof="0" dirty="0">
              <a:ln>
                <a:noFill/>
              </a:ln>
              <a:solidFill>
                <a:srgbClr val="FF0000"/>
              </a:solidFill>
              <a:effectLst>
                <a:reflection blurRad="12700" stA="48000" endA="300" endPos="55000" dir="5400000" sy="-90000" algn="bl" rotWithShape="0"/>
              </a:effectLst>
              <a:uLnTx/>
              <a:uFillTx/>
              <a:latin typeface="Kayra Aydin" pitchFamily="34" charset="0"/>
              <a:ea typeface="+mj-ea"/>
              <a:cs typeface="+mj-cs"/>
            </a:endParaRP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ctrTitle"/>
          </p:nvPr>
        </p:nvSpPr>
        <p:spPr>
          <a:xfrm>
            <a:off x="0" y="139973"/>
            <a:ext cx="9144000" cy="1128787"/>
          </a:xfrm>
        </p:spPr>
        <p:txBody>
          <a:bodyPr>
            <a:normAutofit fontScale="90000"/>
          </a:bodyPr>
          <a:lstStyle/>
          <a:p>
            <a:pPr algn="ctr"/>
            <a:r>
              <a:rPr lang="tr-TR" cap="none" dirty="0">
                <a:latin typeface="Kayra Aydin" pitchFamily="34" charset="0"/>
              </a:rPr>
              <a:t>ATATÜRK’ÜN  ÇOCUKLUK</a:t>
            </a:r>
            <a:br>
              <a:rPr lang="tr-TR" cap="none" dirty="0">
                <a:latin typeface="Kayra Aydin" pitchFamily="34" charset="0"/>
              </a:rPr>
            </a:br>
            <a:r>
              <a:rPr lang="tr-TR" cap="none" dirty="0">
                <a:latin typeface="Kayra Aydin" pitchFamily="34" charset="0"/>
              </a:rPr>
              <a:t>ANILARI</a:t>
            </a:r>
          </a:p>
        </p:txBody>
      </p:sp>
      <p:sp>
        <p:nvSpPr>
          <p:cNvPr id="6" name="Rectangle 4"/>
          <p:cNvSpPr txBox="1">
            <a:spLocks noChangeArrowheads="1"/>
          </p:cNvSpPr>
          <p:nvPr/>
        </p:nvSpPr>
        <p:spPr>
          <a:xfrm>
            <a:off x="36512" y="1529408"/>
            <a:ext cx="9144000" cy="5328592"/>
          </a:xfrm>
          <a:prstGeom prst="rect">
            <a:avLst/>
          </a:prstGeom>
        </p:spPr>
        <p:txBody>
          <a:bodyPr vert="horz" anchor="t">
            <a:normAutofit fontScale="85000" lnSpcReduction="20000"/>
          </a:bodyPr>
          <a:lstStyle/>
          <a:p>
            <a:pPr lvl="0" fontAlgn="auto">
              <a:lnSpc>
                <a:spcPct val="120000"/>
              </a:lnSpc>
              <a:spcAft>
                <a:spcPts val="0"/>
              </a:spcAft>
            </a:pPr>
            <a:r>
              <a:rPr lang="tr-TR" sz="2600" dirty="0">
                <a:solidFill>
                  <a:schemeClr val="tx2">
                    <a:shade val="75000"/>
                  </a:schemeClr>
                </a:solidFill>
                <a:latin typeface="Kayra Aydin" pitchFamily="34" charset="0"/>
              </a:rPr>
              <a:t>        </a:t>
            </a:r>
          </a:p>
          <a:p>
            <a:pPr lvl="0" fontAlgn="auto">
              <a:lnSpc>
                <a:spcPct val="120000"/>
              </a:lnSpc>
              <a:spcAft>
                <a:spcPts val="0"/>
              </a:spcAft>
            </a:pPr>
            <a:r>
              <a:rPr lang="tr-TR" sz="2600" dirty="0">
                <a:solidFill>
                  <a:schemeClr val="tx2">
                    <a:shade val="75000"/>
                  </a:schemeClr>
                </a:solidFill>
                <a:latin typeface="Kayra Aydin" pitchFamily="34" charset="0"/>
              </a:rPr>
              <a:t>       </a:t>
            </a:r>
            <a:r>
              <a:rPr lang="tr-TR" sz="2600" dirty="0">
                <a:latin typeface="Kayra Aydin" pitchFamily="34" charset="0"/>
              </a:rPr>
              <a:t>Yeni evimiz küçüktü ama bahçesi büyüktü. Bu bahçede komşu çocuklarıyla askercilik oynardık. Askercilik oynarken, beni komutan seçerlerdi. Ben de karşımda hazır ola geçmiş arkadaşlara çeşitli görevler verirdim. Onlar da, emredersin komutanım deyip koşarak uzaklaşırlardı. Üç beş dakika sonra geri gelerek görevi tamamladıklarını söylerlerdi. Daha sonra onları sıraya sokar, uygun adım yürütürdüm. </a:t>
            </a:r>
            <a:br>
              <a:rPr lang="tr-TR" sz="2600" dirty="0">
                <a:latin typeface="Kayra Aydin" pitchFamily="34" charset="0"/>
              </a:rPr>
            </a:br>
            <a:br>
              <a:rPr lang="tr-TR" sz="2600" dirty="0">
                <a:latin typeface="Kayra Aydin" pitchFamily="34" charset="0"/>
              </a:rPr>
            </a:br>
            <a:r>
              <a:rPr lang="tr-TR" sz="2600" dirty="0">
                <a:latin typeface="Kayra Aydin" pitchFamily="34" charset="0"/>
              </a:rPr>
              <a:t>       Bir gün bize tahtadan tüfekler hazırlayan marangoz Celal Amca oyunumuzu seyretmiş ve anneme:</a:t>
            </a:r>
            <a:br>
              <a:rPr lang="tr-TR" sz="2600" dirty="0">
                <a:latin typeface="Kayra Aydin" pitchFamily="34" charset="0"/>
              </a:rPr>
            </a:br>
            <a:br>
              <a:rPr lang="tr-TR" sz="2600" dirty="0">
                <a:latin typeface="Kayra Aydin" pitchFamily="34" charset="0"/>
              </a:rPr>
            </a:br>
            <a:r>
              <a:rPr lang="tr-TR" sz="2600" dirty="0">
                <a:latin typeface="Kayra Aydin" pitchFamily="34" charset="0"/>
              </a:rPr>
              <a:t>       " Zübeyde Hanım, Mustafa'yı askeri okula göndermelisiniz. Kendisi iyi bir komutan adayıdır. " demiş. </a:t>
            </a:r>
            <a:br>
              <a:rPr lang="tr-TR" sz="2600" dirty="0">
                <a:latin typeface="Kayra Aydin" pitchFamily="34" charset="0"/>
              </a:rPr>
            </a:br>
            <a:endParaRPr kumimoji="0" lang="tr-TR" sz="2600" b="0" i="0" u="none" strike="noStrike" kern="1200" cap="none" spc="0" normalizeH="0" baseline="0" noProof="0" dirty="0">
              <a:ln>
                <a:noFill/>
              </a:ln>
              <a:solidFill>
                <a:schemeClr val="tx2"/>
              </a:solidFill>
              <a:effectLst>
                <a:reflection blurRad="12700" stA="48000" endA="300" endPos="55000" dir="5400000" sy="-90000" algn="bl" rotWithShape="0"/>
              </a:effectLst>
              <a:uLnTx/>
              <a:uFillTx/>
              <a:latin typeface="Kayra Aydin" pitchFamily="34" charset="0"/>
              <a:ea typeface="+mj-ea"/>
              <a:cs typeface="+mj-cs"/>
            </a:endParaRPr>
          </a:p>
        </p:txBody>
      </p:sp>
      <p:sp>
        <p:nvSpPr>
          <p:cNvPr id="7" name="Rectangle 4"/>
          <p:cNvSpPr txBox="1">
            <a:spLocks noChangeArrowheads="1"/>
          </p:cNvSpPr>
          <p:nvPr/>
        </p:nvSpPr>
        <p:spPr>
          <a:xfrm>
            <a:off x="36512" y="1148085"/>
            <a:ext cx="9144000" cy="1128787"/>
          </a:xfrm>
          <a:prstGeom prst="rect">
            <a:avLst/>
          </a:prstGeom>
        </p:spPr>
        <p:txBody>
          <a:bodyPr vert="horz" anchor="t">
            <a:normAutofit fontScale="97500"/>
          </a:bodyPr>
          <a:lstStyle/>
          <a:p>
            <a:pPr lvl="0" algn="ctr" fontAlgn="auto">
              <a:spcAft>
                <a:spcPts val="0"/>
              </a:spcAft>
            </a:pPr>
            <a:r>
              <a:rPr lang="tr-TR" sz="2800" dirty="0">
                <a:solidFill>
                  <a:srgbClr val="FF0000"/>
                </a:solidFill>
                <a:latin typeface="Kayra Aydin" pitchFamily="34" charset="0"/>
              </a:rPr>
              <a:t>BENİ KOMUTAN SEÇERLERDİ</a:t>
            </a:r>
            <a:endParaRPr kumimoji="0" lang="tr-TR" sz="2800" b="0" i="0" u="none" strike="noStrike" kern="1200" cap="none" spc="0" normalizeH="0" baseline="0" noProof="0" dirty="0">
              <a:ln>
                <a:noFill/>
              </a:ln>
              <a:solidFill>
                <a:srgbClr val="FF0000"/>
              </a:solidFill>
              <a:effectLst>
                <a:reflection blurRad="12700" stA="48000" endA="300" endPos="55000" dir="5400000" sy="-90000" algn="bl" rotWithShape="0"/>
              </a:effectLst>
              <a:uLnTx/>
              <a:uFillTx/>
              <a:latin typeface="Kayra Aydin" pitchFamily="34" charset="0"/>
              <a:ea typeface="+mj-ea"/>
              <a:cs typeface="+mj-cs"/>
            </a:endParaRP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8" name="Picture 6" descr="atatürk"/>
          <p:cNvPicPr>
            <a:picLocks noChangeAspect="1" noChangeArrowheads="1"/>
          </p:cNvPicPr>
          <p:nvPr/>
        </p:nvPicPr>
        <p:blipFill>
          <a:blip r:embed="rId2" cstate="print"/>
          <a:srcRect/>
          <a:stretch>
            <a:fillRect/>
          </a:stretch>
        </p:blipFill>
        <p:spPr bwMode="auto">
          <a:xfrm>
            <a:off x="179388" y="0"/>
            <a:ext cx="8964612" cy="5589588"/>
          </a:xfrm>
          <a:prstGeom prst="rect">
            <a:avLst/>
          </a:prstGeom>
          <a:noFill/>
        </p:spPr>
      </p:pic>
      <p:sp>
        <p:nvSpPr>
          <p:cNvPr id="120839" name="Rectangle 7"/>
          <p:cNvSpPr>
            <a:spLocks noChangeArrowheads="1"/>
          </p:cNvSpPr>
          <p:nvPr/>
        </p:nvSpPr>
        <p:spPr bwMode="auto">
          <a:xfrm>
            <a:off x="179388" y="5229225"/>
            <a:ext cx="8964612" cy="360363"/>
          </a:xfrm>
          <a:prstGeom prst="rect">
            <a:avLst/>
          </a:prstGeom>
          <a:solidFill>
            <a:schemeClr val="accent1"/>
          </a:solidFill>
          <a:ln w="9525">
            <a:solidFill>
              <a:schemeClr val="tx1"/>
            </a:solidFill>
            <a:miter lim="800000"/>
            <a:headEnd/>
            <a:tailEnd/>
          </a:ln>
          <a:effectLst/>
        </p:spPr>
        <p:txBody>
          <a:bodyPr wrap="none" anchor="ctr"/>
          <a:lstStyle/>
          <a:p>
            <a:endParaRPr lang="tr-T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0838"/>
                                        </p:tgtEl>
                                        <p:attrNameLst>
                                          <p:attrName>style.visibility</p:attrName>
                                        </p:attrNameLst>
                                      </p:cBhvr>
                                      <p:to>
                                        <p:strVal val="visible"/>
                                      </p:to>
                                    </p:set>
                                    <p:animEffect transition="in" filter="checkerboard(across)">
                                      <p:cBhvr>
                                        <p:cTn id="7" dur="2000"/>
                                        <p:tgtEl>
                                          <p:spTgt spid="120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7" name="Rectangle 5"/>
          <p:cNvSpPr>
            <a:spLocks noGrp="1" noRot="1" noChangeArrowheads="1"/>
          </p:cNvSpPr>
          <p:nvPr>
            <p:ph type="title"/>
          </p:nvPr>
        </p:nvSpPr>
        <p:spPr>
          <a:xfrm>
            <a:off x="642144" y="206375"/>
            <a:ext cx="7859712" cy="1143000"/>
          </a:xfrm>
        </p:spPr>
        <p:txBody>
          <a:bodyPr>
            <a:normAutofit fontScale="90000"/>
          </a:bodyPr>
          <a:lstStyle/>
          <a:p>
            <a:pPr algn="ctr"/>
            <a:r>
              <a:rPr lang="tr-TR" sz="4000" dirty="0">
                <a:latin typeface="Kayra Aydin" pitchFamily="34" charset="0"/>
              </a:rPr>
              <a:t>M.KEMAL ATATÜRK (1881-1938)</a:t>
            </a:r>
          </a:p>
        </p:txBody>
      </p:sp>
      <p:pic>
        <p:nvPicPr>
          <p:cNvPr id="3081" name="Picture 9" descr="2"/>
          <p:cNvPicPr>
            <a:picLocks noGrp="1" noChangeAspect="1" noChangeArrowheads="1"/>
          </p:cNvPicPr>
          <p:nvPr>
            <p:ph idx="1"/>
          </p:nvPr>
        </p:nvPicPr>
        <p:blipFill>
          <a:blip r:embed="rId2" cstate="print"/>
          <a:stretch>
            <a:fillRect/>
          </a:stretch>
        </p:blipFill>
        <p:spPr>
          <a:xfrm>
            <a:off x="2155345" y="1554163"/>
            <a:ext cx="4985710" cy="4525962"/>
          </a:xfrm>
          <a:noFill/>
          <a:ln/>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3077"/>
                                        </p:tgtEl>
                                        <p:attrNameLst>
                                          <p:attrName>style.color</p:attrName>
                                        </p:attrNameLst>
                                      </p:cBhvr>
                                      <p:to>
                                        <p:clrVal>
                                          <a:srgbClr val="0C21E8"/>
                                        </p:clrVal>
                                      </p:to>
                                    </p:set>
                                    <p:set>
                                      <p:cBhvr>
                                        <p:cTn id="7" dur="500" autoRev="1" fill="hold"/>
                                        <p:tgtEl>
                                          <p:spTgt spid="3077"/>
                                        </p:tgtEl>
                                        <p:attrNameLst>
                                          <p:attrName>fillcolor</p:attrName>
                                        </p:attrNameLst>
                                      </p:cBhvr>
                                      <p:to>
                                        <p:clrVal>
                                          <a:srgbClr val="0C21E8"/>
                                        </p:clrVal>
                                      </p:to>
                                    </p:set>
                                    <p:set>
                                      <p:cBhvr>
                                        <p:cTn id="8" dur="500" autoRev="1" fill="hold"/>
                                        <p:tgtEl>
                                          <p:spTgt spid="307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4"/>
          <p:cNvSpPr>
            <a:spLocks noGrp="1" noChangeArrowheads="1"/>
          </p:cNvSpPr>
          <p:nvPr>
            <p:ph type="ctrTitle"/>
          </p:nvPr>
        </p:nvSpPr>
        <p:spPr>
          <a:xfrm>
            <a:off x="0" y="1700213"/>
            <a:ext cx="8964613" cy="1920875"/>
          </a:xfrm>
        </p:spPr>
        <p:txBody>
          <a:bodyPr>
            <a:normAutofit/>
          </a:bodyPr>
          <a:lstStyle/>
          <a:p>
            <a:pPr algn="ctr"/>
            <a:r>
              <a:rPr lang="tr-TR" sz="4800" cap="none" dirty="0">
                <a:latin typeface="Kayra Aydin" pitchFamily="34" charset="0"/>
              </a:rPr>
              <a:t>ATATÜRK 1881 YILINDA,SELANİK’TE DOĞDU.</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16388"/>
                                        </p:tgtEl>
                                        <p:attrNameLst>
                                          <p:attrName>style.color</p:attrName>
                                        </p:attrNameLst>
                                      </p:cBhvr>
                                      <p:to>
                                        <p:clrVal>
                                          <a:srgbClr val="0C21E8"/>
                                        </p:clrVal>
                                      </p:to>
                                    </p:set>
                                    <p:set>
                                      <p:cBhvr>
                                        <p:cTn id="7" dur="500" autoRev="1" fill="hold"/>
                                        <p:tgtEl>
                                          <p:spTgt spid="16388"/>
                                        </p:tgtEl>
                                        <p:attrNameLst>
                                          <p:attrName>fillcolor</p:attrName>
                                        </p:attrNameLst>
                                      </p:cBhvr>
                                      <p:to>
                                        <p:clrVal>
                                          <a:srgbClr val="0C21E8"/>
                                        </p:clrVal>
                                      </p:to>
                                    </p:set>
                                    <p:set>
                                      <p:cBhvr>
                                        <p:cTn id="8" dur="500" autoRev="1" fill="hold"/>
                                        <p:tgtEl>
                                          <p:spTgt spid="1638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4"/>
          <p:cNvSpPr>
            <a:spLocks noGrp="1" noChangeArrowheads="1"/>
          </p:cNvSpPr>
          <p:nvPr>
            <p:ph type="ctrTitle"/>
          </p:nvPr>
        </p:nvSpPr>
        <p:spPr>
          <a:xfrm>
            <a:off x="611188" y="224879"/>
            <a:ext cx="8134350" cy="1331913"/>
          </a:xfrm>
        </p:spPr>
        <p:txBody>
          <a:bodyPr>
            <a:noAutofit/>
          </a:bodyPr>
          <a:lstStyle/>
          <a:p>
            <a:pPr algn="ctr"/>
            <a:r>
              <a:rPr lang="tr-TR" sz="4400" dirty="0">
                <a:latin typeface="Kayra Aydin" pitchFamily="34" charset="0"/>
              </a:rPr>
              <a:t>Atatürk’ün </a:t>
            </a:r>
            <a:r>
              <a:rPr lang="tr-TR" sz="4400" dirty="0" err="1">
                <a:latin typeface="Kayra Aydin" pitchFamily="34" charset="0"/>
              </a:rPr>
              <a:t>Selanİk’tekİ</a:t>
            </a:r>
            <a:r>
              <a:rPr lang="tr-TR" sz="4400" dirty="0">
                <a:latin typeface="Kayra Aydin" pitchFamily="34" charset="0"/>
              </a:rPr>
              <a:t> evİ</a:t>
            </a:r>
          </a:p>
        </p:txBody>
      </p:sp>
      <p:pic>
        <p:nvPicPr>
          <p:cNvPr id="18440" name="Picture 8" descr="makbule"/>
          <p:cNvPicPr>
            <a:picLocks noChangeAspect="1" noChangeArrowheads="1"/>
          </p:cNvPicPr>
          <p:nvPr/>
        </p:nvPicPr>
        <p:blipFill>
          <a:blip r:embed="rId2" cstate="print"/>
          <a:srcRect/>
          <a:stretch>
            <a:fillRect/>
          </a:stretch>
        </p:blipFill>
        <p:spPr bwMode="auto">
          <a:xfrm>
            <a:off x="683568" y="1484784"/>
            <a:ext cx="8079353" cy="5157192"/>
          </a:xfrm>
          <a:prstGeom prst="rect">
            <a:avLst/>
          </a:prstGeom>
          <a:noFill/>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18436"/>
                                        </p:tgtEl>
                                        <p:attrNameLst>
                                          <p:attrName>style.color</p:attrName>
                                        </p:attrNameLst>
                                      </p:cBhvr>
                                      <p:to>
                                        <p:clrVal>
                                          <a:srgbClr val="0C21E8"/>
                                        </p:clrVal>
                                      </p:to>
                                    </p:set>
                                    <p:set>
                                      <p:cBhvr>
                                        <p:cTn id="7" dur="500" autoRev="1" fill="hold"/>
                                        <p:tgtEl>
                                          <p:spTgt spid="18436"/>
                                        </p:tgtEl>
                                        <p:attrNameLst>
                                          <p:attrName>fillcolor</p:attrName>
                                        </p:attrNameLst>
                                      </p:cBhvr>
                                      <p:to>
                                        <p:clrVal>
                                          <a:srgbClr val="0C21E8"/>
                                        </p:clrVal>
                                      </p:to>
                                    </p:set>
                                    <p:set>
                                      <p:cBhvr>
                                        <p:cTn id="8" dur="500" autoRev="1" fill="hold"/>
                                        <p:tgtEl>
                                          <p:spTgt spid="184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ctrTitle"/>
          </p:nvPr>
        </p:nvSpPr>
        <p:spPr>
          <a:xfrm>
            <a:off x="35496" y="332656"/>
            <a:ext cx="8964613" cy="1920875"/>
          </a:xfrm>
        </p:spPr>
        <p:txBody>
          <a:bodyPr>
            <a:normAutofit/>
          </a:bodyPr>
          <a:lstStyle/>
          <a:p>
            <a:pPr algn="ctr"/>
            <a:r>
              <a:rPr lang="tr-TR" sz="4000" cap="none" dirty="0">
                <a:latin typeface="Kayra Aydin" pitchFamily="34" charset="0"/>
              </a:rPr>
              <a:t>BABASININ ADI ALİ RIZA EFENDİ,ANNESİNİN ADI ZÜBEYDE HANIMDIR.</a:t>
            </a:r>
          </a:p>
        </p:txBody>
      </p:sp>
      <p:pic>
        <p:nvPicPr>
          <p:cNvPr id="70663" name="Picture 7" descr="2a1-2"/>
          <p:cNvPicPr>
            <a:picLocks noChangeAspect="1" noChangeArrowheads="1"/>
          </p:cNvPicPr>
          <p:nvPr/>
        </p:nvPicPr>
        <p:blipFill>
          <a:blip r:embed="rId2" cstate="print"/>
          <a:srcRect/>
          <a:stretch>
            <a:fillRect/>
          </a:stretch>
        </p:blipFill>
        <p:spPr bwMode="auto">
          <a:xfrm>
            <a:off x="1042988" y="2420938"/>
            <a:ext cx="2655887" cy="3716337"/>
          </a:xfrm>
          <a:prstGeom prst="rect">
            <a:avLst/>
          </a:prstGeom>
          <a:noFill/>
        </p:spPr>
      </p:pic>
      <p:pic>
        <p:nvPicPr>
          <p:cNvPr id="70664" name="Picture 8" descr="201b"/>
          <p:cNvPicPr>
            <a:picLocks noChangeAspect="1" noChangeArrowheads="1"/>
          </p:cNvPicPr>
          <p:nvPr/>
        </p:nvPicPr>
        <p:blipFill>
          <a:blip r:embed="rId3" cstate="print"/>
          <a:srcRect/>
          <a:stretch>
            <a:fillRect/>
          </a:stretch>
        </p:blipFill>
        <p:spPr bwMode="auto">
          <a:xfrm>
            <a:off x="6084888" y="2708275"/>
            <a:ext cx="2519362" cy="3457575"/>
          </a:xfrm>
          <a:prstGeom prst="rect">
            <a:avLst/>
          </a:prstGeom>
          <a:noFill/>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nodeType="clickEffect">
                                  <p:stCondLst>
                                    <p:cond delay="0"/>
                                  </p:stCondLst>
                                  <p:iterate type="lt">
                                    <p:tmPct val="10000"/>
                                  </p:iterate>
                                  <p:childTnLst>
                                    <p:set>
                                      <p:cBhvr override="childStyle">
                                        <p:cTn id="6" dur="500" autoRev="1" fill="hold"/>
                                        <p:tgtEl>
                                          <p:spTgt spid="70660"/>
                                        </p:tgtEl>
                                        <p:attrNameLst>
                                          <p:attrName>style.color</p:attrName>
                                        </p:attrNameLst>
                                      </p:cBhvr>
                                      <p:to>
                                        <p:clrVal>
                                          <a:srgbClr val="0C21E8"/>
                                        </p:clrVal>
                                      </p:to>
                                    </p:set>
                                    <p:set>
                                      <p:cBhvr>
                                        <p:cTn id="7" dur="500" autoRev="1" fill="hold"/>
                                        <p:tgtEl>
                                          <p:spTgt spid="70660"/>
                                        </p:tgtEl>
                                        <p:attrNameLst>
                                          <p:attrName>fillcolor</p:attrName>
                                        </p:attrNameLst>
                                      </p:cBhvr>
                                      <p:to>
                                        <p:clrVal>
                                          <a:srgbClr val="0C21E8"/>
                                        </p:clrVal>
                                      </p:to>
                                    </p:set>
                                    <p:set>
                                      <p:cBhvr>
                                        <p:cTn id="8" dur="500" autoRev="1" fill="hold"/>
                                        <p:tgtEl>
                                          <p:spTgt spid="70660"/>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70663"/>
                                        </p:tgtEl>
                                        <p:attrNameLst>
                                          <p:attrName>style.visibility</p:attrName>
                                        </p:attrNameLst>
                                      </p:cBhvr>
                                      <p:to>
                                        <p:strVal val="visible"/>
                                      </p:to>
                                    </p:set>
                                    <p:animEffect transition="in" filter="checkerboard(across)">
                                      <p:cBhvr>
                                        <p:cTn id="13" dur="500"/>
                                        <p:tgtEl>
                                          <p:spTgt spid="70663"/>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70664"/>
                                        </p:tgtEl>
                                        <p:attrNameLst>
                                          <p:attrName>style.visibility</p:attrName>
                                        </p:attrNameLst>
                                      </p:cBhvr>
                                      <p:to>
                                        <p:strVal val="visible"/>
                                      </p:to>
                                    </p:set>
                                    <p:animEffect transition="in" filter="diamond(in)">
                                      <p:cBhvr>
                                        <p:cTn id="18" dur="2000"/>
                                        <p:tgtEl>
                                          <p:spTgt spid="70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subTitle" idx="1"/>
          </p:nvPr>
        </p:nvSpPr>
        <p:spPr>
          <a:xfrm>
            <a:off x="395288" y="4797425"/>
            <a:ext cx="7848600" cy="1727200"/>
          </a:xfrm>
        </p:spPr>
        <p:txBody>
          <a:bodyPr/>
          <a:lstStyle/>
          <a:p>
            <a:pPr algn="ctr"/>
            <a:r>
              <a:rPr lang="tr-TR" b="1" dirty="0">
                <a:latin typeface="Kayra Aydin" pitchFamily="34" charset="0"/>
              </a:rPr>
              <a:t>Mustafa Kemal, annesi Zübeyde Hanım ve kız kardeşi Makbule (Atadan) ile</a:t>
            </a:r>
            <a:br>
              <a:rPr lang="tr-TR" b="1" dirty="0">
                <a:latin typeface="Kayra Aydin" pitchFamily="34" charset="0"/>
              </a:rPr>
            </a:br>
            <a:r>
              <a:rPr lang="tr-TR" b="1" dirty="0">
                <a:latin typeface="Kayra Aydin" pitchFamily="34" charset="0"/>
              </a:rPr>
              <a:t>(1905)</a:t>
            </a:r>
          </a:p>
        </p:txBody>
      </p:sp>
      <p:pic>
        <p:nvPicPr>
          <p:cNvPr id="116743" name="Picture 7" descr="2a2b"/>
          <p:cNvPicPr>
            <a:picLocks noChangeAspect="1" noChangeArrowheads="1"/>
          </p:cNvPicPr>
          <p:nvPr/>
        </p:nvPicPr>
        <p:blipFill>
          <a:blip r:embed="rId2" cstate="print"/>
          <a:srcRect/>
          <a:stretch>
            <a:fillRect/>
          </a:stretch>
        </p:blipFill>
        <p:spPr bwMode="auto">
          <a:xfrm>
            <a:off x="827584" y="188640"/>
            <a:ext cx="7632700" cy="4537075"/>
          </a:xfrm>
          <a:prstGeom prst="rect">
            <a:avLst/>
          </a:prstGeom>
          <a:noFill/>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116739">
                                            <p:txEl>
                                              <p:pRg st="0" end="0"/>
                                            </p:txEl>
                                          </p:spTgt>
                                        </p:tgtEl>
                                        <p:attrNameLst>
                                          <p:attrName>style.color</p:attrName>
                                        </p:attrNameLst>
                                      </p:cBhvr>
                                      <p:to>
                                        <p:clrVal>
                                          <a:srgbClr val="0C21E8"/>
                                        </p:clrVal>
                                      </p:to>
                                    </p:set>
                                    <p:set>
                                      <p:cBhvr>
                                        <p:cTn id="7" dur="500" autoRev="1" fill="hold"/>
                                        <p:tgtEl>
                                          <p:spTgt spid="116739">
                                            <p:txEl>
                                              <p:pRg st="0" end="0"/>
                                            </p:txEl>
                                          </p:spTgt>
                                        </p:tgtEl>
                                        <p:attrNameLst>
                                          <p:attrName>fillcolor</p:attrName>
                                        </p:attrNameLst>
                                      </p:cBhvr>
                                      <p:to>
                                        <p:clrVal>
                                          <a:srgbClr val="0C21E8"/>
                                        </p:clrVal>
                                      </p:to>
                                    </p:set>
                                    <p:set>
                                      <p:cBhvr>
                                        <p:cTn id="8" dur="500" autoRev="1" fill="hold"/>
                                        <p:tgtEl>
                                          <p:spTgt spid="11673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ctrTitle"/>
          </p:nvPr>
        </p:nvSpPr>
        <p:spPr>
          <a:xfrm>
            <a:off x="683568" y="5733256"/>
            <a:ext cx="8064896" cy="836612"/>
          </a:xfrm>
        </p:spPr>
        <p:txBody>
          <a:bodyPr>
            <a:normAutofit fontScale="90000"/>
          </a:bodyPr>
          <a:lstStyle/>
          <a:p>
            <a:r>
              <a:rPr lang="tr-TR" sz="4400" cap="none" dirty="0">
                <a:latin typeface="Kayra Aydin" pitchFamily="34" charset="0"/>
              </a:rPr>
              <a:t>ATATÜRK'ÜN NÜFUS CÜZDANI</a:t>
            </a:r>
          </a:p>
        </p:txBody>
      </p:sp>
      <p:pic>
        <p:nvPicPr>
          <p:cNvPr id="106502" name="Picture 6" descr="202b"/>
          <p:cNvPicPr>
            <a:picLocks noChangeAspect="1" noChangeArrowheads="1"/>
          </p:cNvPicPr>
          <p:nvPr/>
        </p:nvPicPr>
        <p:blipFill>
          <a:blip r:embed="rId2" cstate="print"/>
          <a:srcRect/>
          <a:stretch>
            <a:fillRect/>
          </a:stretch>
        </p:blipFill>
        <p:spPr bwMode="auto">
          <a:xfrm>
            <a:off x="899592" y="260648"/>
            <a:ext cx="7272734" cy="5338122"/>
          </a:xfrm>
          <a:prstGeom prst="rect">
            <a:avLst/>
          </a:prstGeom>
          <a:noFill/>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106500"/>
                                        </p:tgtEl>
                                        <p:attrNameLst>
                                          <p:attrName>style.color</p:attrName>
                                        </p:attrNameLst>
                                      </p:cBhvr>
                                      <p:to>
                                        <p:clrVal>
                                          <a:srgbClr val="0C21E8"/>
                                        </p:clrVal>
                                      </p:to>
                                    </p:set>
                                    <p:set>
                                      <p:cBhvr>
                                        <p:cTn id="7" dur="500" autoRev="1" fill="hold"/>
                                        <p:tgtEl>
                                          <p:spTgt spid="106500"/>
                                        </p:tgtEl>
                                        <p:attrNameLst>
                                          <p:attrName>fillcolor</p:attrName>
                                        </p:attrNameLst>
                                      </p:cBhvr>
                                      <p:to>
                                        <p:clrVal>
                                          <a:srgbClr val="0C21E8"/>
                                        </p:clrVal>
                                      </p:to>
                                    </p:set>
                                    <p:set>
                                      <p:cBhvr>
                                        <p:cTn id="8" dur="500" autoRev="1" fill="hold"/>
                                        <p:tgtEl>
                                          <p:spTgt spid="1065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ctrTitle"/>
          </p:nvPr>
        </p:nvSpPr>
        <p:spPr>
          <a:xfrm>
            <a:off x="900113" y="2924175"/>
            <a:ext cx="7558087" cy="3060700"/>
          </a:xfrm>
        </p:spPr>
        <p:txBody>
          <a:bodyPr>
            <a:normAutofit fontScale="90000"/>
          </a:bodyPr>
          <a:lstStyle/>
          <a:p>
            <a:pPr algn="ctr"/>
            <a:r>
              <a:rPr lang="tr-TR" sz="4800" cap="none" dirty="0">
                <a:latin typeface="Kayra Aydin" pitchFamily="34" charset="0"/>
              </a:rPr>
              <a:t>ATATÜRK’ÜN BABASI, OĞLU MUSTAFA’NIN ŞEMSİ EFENDİ İLKOKULUNA GİTMESİNİ İSTİYORDU.</a:t>
            </a:r>
          </a:p>
        </p:txBody>
      </p:sp>
      <p:pic>
        <p:nvPicPr>
          <p:cNvPr id="76806" name="Picture 6" descr="2a1-2"/>
          <p:cNvPicPr>
            <a:picLocks noChangeAspect="1" noChangeArrowheads="1"/>
          </p:cNvPicPr>
          <p:nvPr/>
        </p:nvPicPr>
        <p:blipFill>
          <a:blip r:embed="rId2" cstate="print"/>
          <a:srcRect/>
          <a:stretch>
            <a:fillRect/>
          </a:stretch>
        </p:blipFill>
        <p:spPr bwMode="auto">
          <a:xfrm>
            <a:off x="3419475" y="333375"/>
            <a:ext cx="2665413" cy="2447925"/>
          </a:xfrm>
          <a:prstGeom prst="rect">
            <a:avLst/>
          </a:prstGeom>
          <a:noFill/>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6806"/>
                                        </p:tgtEl>
                                        <p:attrNameLst>
                                          <p:attrName>style.visibility</p:attrName>
                                        </p:attrNameLst>
                                      </p:cBhvr>
                                      <p:to>
                                        <p:strVal val="visible"/>
                                      </p:to>
                                    </p:set>
                                    <p:animEffect transition="in" filter="checkerboard(across)">
                                      <p:cBhvr>
                                        <p:cTn id="7" dur="2000"/>
                                        <p:tgtEl>
                                          <p:spTgt spid="7680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grpId="0" nodeType="clickEffect">
                                  <p:stCondLst>
                                    <p:cond delay="0"/>
                                  </p:stCondLst>
                                  <p:iterate type="lt">
                                    <p:tmPct val="10000"/>
                                  </p:iterate>
                                  <p:childTnLst>
                                    <p:set>
                                      <p:cBhvr override="childStyle">
                                        <p:cTn id="11" dur="500" autoRev="1" fill="hold"/>
                                        <p:tgtEl>
                                          <p:spTgt spid="76804"/>
                                        </p:tgtEl>
                                        <p:attrNameLst>
                                          <p:attrName>style.color</p:attrName>
                                        </p:attrNameLst>
                                      </p:cBhvr>
                                      <p:to>
                                        <p:clrVal>
                                          <a:srgbClr val="0C21E8"/>
                                        </p:clrVal>
                                      </p:to>
                                    </p:set>
                                    <p:set>
                                      <p:cBhvr>
                                        <p:cTn id="12" dur="500" autoRev="1" fill="hold"/>
                                        <p:tgtEl>
                                          <p:spTgt spid="76804"/>
                                        </p:tgtEl>
                                        <p:attrNameLst>
                                          <p:attrName>fillcolor</p:attrName>
                                        </p:attrNameLst>
                                      </p:cBhvr>
                                      <p:to>
                                        <p:clrVal>
                                          <a:srgbClr val="0C21E8"/>
                                        </p:clrVal>
                                      </p:to>
                                    </p:set>
                                    <p:set>
                                      <p:cBhvr>
                                        <p:cTn id="13" dur="500" autoRev="1" fill="hold"/>
                                        <p:tgtEl>
                                          <p:spTgt spid="768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120</TotalTime>
  <Words>783</Words>
  <Application>Microsoft Office PowerPoint</Application>
  <PresentationFormat>Ekran Gösterisi (4:3)</PresentationFormat>
  <Paragraphs>42</Paragraphs>
  <Slides>29</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29</vt:i4>
      </vt:variant>
    </vt:vector>
  </HeadingPairs>
  <TitlesOfParts>
    <vt:vector size="37" baseType="lpstr">
      <vt:lpstr>Arial</vt:lpstr>
      <vt:lpstr>Franklin Gothic Book</vt:lpstr>
      <vt:lpstr>Franklin Gothic Medium</vt:lpstr>
      <vt:lpstr>Garamond</vt:lpstr>
      <vt:lpstr>Kayra Aydin</vt:lpstr>
      <vt:lpstr>Monotype Corsiva</vt:lpstr>
      <vt:lpstr>Wingdings 2</vt:lpstr>
      <vt:lpstr>Gezinti</vt:lpstr>
      <vt:lpstr>PowerPoint Sunusu</vt:lpstr>
      <vt:lpstr>ATATÜRK’ÜN HAYATI</vt:lpstr>
      <vt:lpstr>M.KEMAL ATATÜRK (1881-1938)</vt:lpstr>
      <vt:lpstr>ATATÜRK 1881 YILINDA,SELANİK’TE DOĞDU.</vt:lpstr>
      <vt:lpstr>Atatürk’ün Selanİk’tekİ evİ</vt:lpstr>
      <vt:lpstr>BABASININ ADI ALİ RIZA EFENDİ,ANNESİNİN ADI ZÜBEYDE HANIMDIR.</vt:lpstr>
      <vt:lpstr>PowerPoint Sunusu</vt:lpstr>
      <vt:lpstr>ATATÜRK'ÜN NÜFUS CÜZDANI</vt:lpstr>
      <vt:lpstr>ATATÜRK’ÜN BABASI, OĞLU MUSTAFA’NIN ŞEMSİ EFENDİ İLKOKULUNA GİTMESİNİ İSTİYORDU.</vt:lpstr>
      <vt:lpstr>Annesİ İse mahalle mektebİne gitmesini İstİyordu.</vt:lpstr>
      <vt:lpstr>ATATÜRK’ÜN BABASI, KÜÇÜK MUSTAFA’YI ÖNCE MAHALLE MEKTEBİNE, SONRA ŞEMSİ EFENDİ İLKOKULU'NA GÖNDERDİ.</vt:lpstr>
      <vt:lpstr>ATATÜRK OKULA BAŞLADIKTAN SONRA BABASI ÖLDÜ.</vt:lpstr>
      <vt:lpstr>ANNESİ VE KIZ KARDEŞİ İLE BİRLİKTE KÖYDEKİ DAYISININ YANINA YERLEŞTİLER. DAYISININ İŞLERİNDE ONA YARDIMCI OLDULAR</vt:lpstr>
      <vt:lpstr>ZÜBEYDE HANIM, OĞLUNUN OKULDAN AYRILMASINA ÇOK ÜZÜLDÜ. MUSTAFA'YI ALIP SELÂNİK'E TAŞINDI.</vt:lpstr>
      <vt:lpstr>ATATÜRK, ASKERİ OKULA GİTMEK İSTİYORDU. ANNESİ ASKERİ OKULA GİTMESİNİ İSTEMİYORDU.</vt:lpstr>
      <vt:lpstr>ATATÜRK, GİZLİCE ASKERİ ORTAOKUL SINAVLARINA GİRDİ. </vt:lpstr>
      <vt:lpstr>ASKERİ ORTAOKULDA BAŞARILI BİR ÖĞRENCİ OLAN MUSTAFA’YA AYNI İSİMİ TAŞIYAN MATEMATİK ÖĞRETMENİ "KEMAL" İSMİNİ VERDİ.  ADI "MUSTAFA KEMAL" OLDU.</vt:lpstr>
      <vt:lpstr>ASKERİ ORTAOKULU BİTİRDİKTEN SONRA 1895 YILINDA ASKERİ LİSEYE YAZILDI. ASKERİ LİSEYİ İYİ DERECE İLE BİTİRDİ. DAHA SONRA 1899 DA HARP OKULUNA GİRDİ</vt:lpstr>
      <vt:lpstr>HARP OKULUNDAN YÜZBAŞI RÜTBESİ İLE MEZUN OLDU.</vt:lpstr>
      <vt:lpstr>19 MAYIS 1919 YILINDA SAMSUN'A ÇIKARAK KURTULUŞ SAVAŞI'NI BAŞLATTI.</vt:lpstr>
      <vt:lpstr>TÜRK MİLLETİ ATATÜRK ÖNDERLİĞİNDE KURTULUŞ SAVAŞI'NI KAZANDI.</vt:lpstr>
      <vt:lpstr>MUSTAFA KEMAL ATATÜRK 10 KASIM 1938'DE DOLMABAHÇE SARAYI'NDA HAYATA GÖZLERİNİ YUMDU.</vt:lpstr>
      <vt:lpstr>BAYRAKLAR YARIYA İNDİ  (10 KASIM 1938 , SAAT 09:05)</vt:lpstr>
      <vt:lpstr>DAHA SONRA ANITKABİR’E NAKLEDİLDİ.</vt:lpstr>
      <vt:lpstr>ATATÜRK’ÜN  ÇOCUKLUK ANILARI</vt:lpstr>
      <vt:lpstr>ATATÜRK’ÜN  ÇOCUKLUK ANILARI</vt:lpstr>
      <vt:lpstr>ATATÜRK’ÜN  ÇOCUKLUK ANILARI</vt:lpstr>
      <vt:lpstr>ATATÜRK’ÜN  ÇOCUKLUK ANILARI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Nazmi</dc:creator>
  <cp:lastModifiedBy>ziya macit</cp:lastModifiedBy>
  <cp:revision>42</cp:revision>
  <dcterms:created xsi:type="dcterms:W3CDTF">2006-04-13T05:53:15Z</dcterms:created>
  <dcterms:modified xsi:type="dcterms:W3CDTF">2020-08-28T16:12:56Z</dcterms:modified>
</cp:coreProperties>
</file>