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56" r:id="rId5"/>
    <p:sldId id="257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69D6147-1149-4B74-9165-F334C5A869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7EF1F6F-35A4-493B-83F1-94650AC448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E470FCA-84B1-497B-8A2C-B1E9BE21A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51B2-E51F-496E-A4CD-2517968C4E2A}" type="datetimeFigureOut">
              <a:rPr lang="tr-TR" smtClean="0"/>
              <a:t>7.04.2020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30FFE30-FC30-45B7-8342-C9A463A24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7BE1AD8-CF6A-4194-A09F-3DD20EDB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E167-FAB9-47F7-AA30-CA2F716A0A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6708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AAC6BA-DA34-40B2-9CAB-4DBF0CE71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D967CD9-46C8-4F4A-B170-CA6567A6A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52F78CF-10D1-43ED-A83A-C425F6D0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51B2-E51F-496E-A4CD-2517968C4E2A}" type="datetimeFigureOut">
              <a:rPr lang="tr-TR" smtClean="0"/>
              <a:t>7.04.2020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FDE3757-0C3D-4B20-B896-94340E777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441CFEC-AAE0-4CCA-BB99-A30CC15D5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E167-FAB9-47F7-AA30-CA2F716A0A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349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D57A727F-B70C-4A31-8D08-FDC86B8213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019B39F-0D63-41C1-8D74-EBFFA3B3CD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78E540B-B7D8-4567-976B-F7BD514FF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51B2-E51F-496E-A4CD-2517968C4E2A}" type="datetimeFigureOut">
              <a:rPr lang="tr-TR" smtClean="0"/>
              <a:t>7.04.2020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98F4358-B7F9-4DA7-9D16-6A5829AFB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7FD3431-7DA1-4580-B27D-F26790AA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E167-FAB9-47F7-AA30-CA2F716A0A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8427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1F7022-F0E3-4996-89A6-405D56D8C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329028B-93BA-4BD0-99B7-86778F255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80FDC5D-2AF2-40B7-A319-FC198E744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51B2-E51F-496E-A4CD-2517968C4E2A}" type="datetimeFigureOut">
              <a:rPr lang="tr-TR" smtClean="0"/>
              <a:t>7.04.2020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F8C7E74-ABFF-4AA2-9F25-25C3CD53F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2A2F16C-A6F7-4607-9192-024CD45FD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E167-FAB9-47F7-AA30-CA2F716A0A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6953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7864D3-A01C-4857-8601-E301FD3CC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65661FD-E238-4E57-BAC1-A3BAF4A99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CB93B0C-38C2-4A04-8A58-E27E2ACD3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51B2-E51F-496E-A4CD-2517968C4E2A}" type="datetimeFigureOut">
              <a:rPr lang="tr-TR" smtClean="0"/>
              <a:t>7.04.2020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05EF5FD-65B6-4C71-9D52-703C0F267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EC2A953-4A54-480B-92DD-505DC9BD6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E167-FAB9-47F7-AA30-CA2F716A0A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266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4F054E1-4A1D-447E-8536-E7C4A107C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E3BC90C-B050-48B7-81D6-DF8B265C5A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0C37EB6-560E-4618-A842-D4D13140B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2944D37-AB56-4962-A5E9-C76597DC2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51B2-E51F-496E-A4CD-2517968C4E2A}" type="datetimeFigureOut">
              <a:rPr lang="tr-TR" smtClean="0"/>
              <a:t>7.04.2020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F440AA0-171B-4EAB-AE1E-03DFEF0A5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AEFF367-F6F5-43F9-B0A6-3F75529D5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E167-FAB9-47F7-AA30-CA2F716A0A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865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790FB5-0D49-4B69-91A0-2B869AF74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1623A3D-341B-4F38-AE49-BF3C5242B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E18DF50-8AC2-41CD-A73C-BA3888461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B3D30FE-5436-4AFB-AE2D-B54368C022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FB3DDC0-F745-4ADD-B033-203E9BF872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CDDAC36-9700-4831-BB7B-BDE251C99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51B2-E51F-496E-A4CD-2517968C4E2A}" type="datetimeFigureOut">
              <a:rPr lang="tr-TR" smtClean="0"/>
              <a:t>7.04.2020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9549DD1-4F50-4AC8-8252-B6B7AC2EB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F99A24D-FE45-4CC9-93B5-B5FDBFCD1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E167-FAB9-47F7-AA30-CA2F716A0A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3153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E4D651-6F7C-48AE-954B-89067E30A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7E08793-5DAA-49EE-B33A-9CE9941BA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51B2-E51F-496E-A4CD-2517968C4E2A}" type="datetimeFigureOut">
              <a:rPr lang="tr-TR" smtClean="0"/>
              <a:t>7.04.2020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3A1DD2C-3909-4017-9652-83CC943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B1EECB9-2AD5-4F3B-B981-F338E9F78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E167-FAB9-47F7-AA30-CA2F716A0A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902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B0F6E58-D1A0-4092-ADC3-DBD0F9F87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51B2-E51F-496E-A4CD-2517968C4E2A}" type="datetimeFigureOut">
              <a:rPr lang="tr-TR" smtClean="0"/>
              <a:t>7.04.2020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1F6E6BF-0C5D-4F66-AB8A-CAB6AE82F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21DB01F-F59C-4609-8A08-A4D7B4FC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E167-FAB9-47F7-AA30-CA2F716A0A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0051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293FBD-D74C-49B4-9221-0A2337188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8B8697-A2D2-4075-8D5D-2FB3EFB86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3E8DF41-534F-49E3-9805-5EE340E35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6074F9B-1B43-477F-BDD3-3C98F3EC5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51B2-E51F-496E-A4CD-2517968C4E2A}" type="datetimeFigureOut">
              <a:rPr lang="tr-TR" smtClean="0"/>
              <a:t>7.04.2020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6EB7F9A-EE24-4617-A5F4-FA301C5F2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DAF52E1-07BA-46C8-BAA5-046CA5C7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E167-FAB9-47F7-AA30-CA2F716A0A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255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BB6769-4BDA-4F55-9597-D1AB6A70A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94DEC4B-5F75-4B41-9A22-54925F83A8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D7BEFEF-8717-48B9-AFCF-BAD4341B9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9B667EF-4CDC-4A5F-8789-AC800D5D6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51B2-E51F-496E-A4CD-2517968C4E2A}" type="datetimeFigureOut">
              <a:rPr lang="tr-TR" smtClean="0"/>
              <a:t>7.04.2020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A4098BF-610F-47B4-972C-EBEE33D6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38FF8B5-D581-4574-88F0-CD51F84FD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E167-FAB9-47F7-AA30-CA2F716A0A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6356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3B3617D-EBC7-4314-B0A0-91CCDF73A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E4CB3E2-6525-4E77-83FD-7333935E8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C1BE282-7737-47E4-ABEC-6203F74B30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C51B2-E51F-496E-A4CD-2517968C4E2A}" type="datetimeFigureOut">
              <a:rPr lang="tr-TR" smtClean="0"/>
              <a:t>7.04.2020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728AFE9-8F79-4B74-B027-C94CA496B2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470F0AC-983A-4C2D-A594-C360CB90F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4E167-FAB9-47F7-AA30-CA2F716A0A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882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B0B3EC73-EC83-442F-B8AA-23E8A4321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 fontScale="90000"/>
          </a:bodyPr>
          <a:lstStyle/>
          <a:p>
            <a:r>
              <a:rPr lang="tr-TR" sz="8800" b="1" dirty="0">
                <a:solidFill>
                  <a:schemeClr val="bg1"/>
                </a:solidFill>
              </a:rPr>
              <a:t>Farklı Kültürler</a:t>
            </a:r>
          </a:p>
        </p:txBody>
      </p:sp>
      <p:sp>
        <p:nvSpPr>
          <p:cNvPr id="7" name="Alt Başlık 6">
            <a:extLst>
              <a:ext uri="{FF2B5EF4-FFF2-40B4-BE49-F238E27FC236}">
                <a16:creationId xmlns:a16="http://schemas.microsoft.com/office/drawing/2014/main" id="{9BE70835-AF23-4604-AE4C-413A6D8B1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6D851A9B-0112-4525-91DC-79E5D10DE280}"/>
              </a:ext>
            </a:extLst>
          </p:cNvPr>
          <p:cNvSpPr/>
          <p:nvPr/>
        </p:nvSpPr>
        <p:spPr>
          <a:xfrm>
            <a:off x="237153" y="158620"/>
            <a:ext cx="11717694" cy="653142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4106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81D616A4-E74E-4873-A9C8-596B6690D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tr-TR" sz="4000" b="1">
                <a:solidFill>
                  <a:srgbClr val="FFFFFF"/>
                </a:solidFill>
              </a:rPr>
              <a:t>Farklı Kültürler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30A52F9-F611-4C62-A294-826FEC939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5" y="2590800"/>
            <a:ext cx="10656869" cy="3810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200" dirty="0">
                <a:solidFill>
                  <a:srgbClr val="000000"/>
                </a:solidFill>
              </a:rPr>
              <a:t>       Üzerinde yaşadığımız dünya sadece bir ülkeye ait değil. Dil, din, renk, kültür ve daha birçok farklılıklarımızla biz insanlar bu dünyayı paylaşıyoruz. </a:t>
            </a:r>
          </a:p>
          <a:p>
            <a:pPr marL="0" indent="0">
              <a:buNone/>
            </a:pPr>
            <a:r>
              <a:rPr lang="tr-TR" sz="3200" b="1" dirty="0">
                <a:solidFill>
                  <a:srgbClr val="FF0000"/>
                </a:solidFill>
              </a:rPr>
              <a:t>Göç: </a:t>
            </a:r>
            <a:r>
              <a:rPr lang="tr-TR" sz="3200" dirty="0">
                <a:solidFill>
                  <a:srgbClr val="000000"/>
                </a:solidFill>
              </a:rPr>
              <a:t>İnsanların ekonomik, sosyal, siyasi ve doğal nedenlerle yer değiştirmesine denir. </a:t>
            </a:r>
          </a:p>
          <a:p>
            <a:pPr marL="0" indent="0">
              <a:buNone/>
            </a:pPr>
            <a:r>
              <a:rPr lang="tr-TR" sz="3200" b="1" dirty="0">
                <a:solidFill>
                  <a:srgbClr val="FF0000"/>
                </a:solidFill>
              </a:rPr>
              <a:t>**</a:t>
            </a:r>
            <a:r>
              <a:rPr lang="tr-TR" sz="3200" dirty="0">
                <a:solidFill>
                  <a:srgbClr val="000000"/>
                </a:solidFill>
              </a:rPr>
              <a:t> Göçler zorunlu ve isteğe bağlı olarak yapılır.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AEDD7E1C-B78C-45F4-8369-77413C708002}"/>
              </a:ext>
            </a:extLst>
          </p:cNvPr>
          <p:cNvSpPr/>
          <p:nvPr/>
        </p:nvSpPr>
        <p:spPr>
          <a:xfrm>
            <a:off x="237153" y="158620"/>
            <a:ext cx="11717694" cy="653142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226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6831C09-2AF7-4A94-B362-CB94F8266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49" y="2698512"/>
            <a:ext cx="10730204" cy="3702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</a:rPr>
              <a:t>       Zorunlu Göç: </a:t>
            </a:r>
            <a:r>
              <a:rPr lang="tr-TR" dirty="0">
                <a:solidFill>
                  <a:srgbClr val="000000"/>
                </a:solidFill>
              </a:rPr>
              <a:t>Bir ülkede yaşayan insanların </a:t>
            </a:r>
            <a:r>
              <a:rPr lang="tr-TR" dirty="0" err="1">
                <a:solidFill>
                  <a:srgbClr val="000000"/>
                </a:solidFill>
              </a:rPr>
              <a:t>çişitli</a:t>
            </a:r>
            <a:r>
              <a:rPr lang="tr-TR" dirty="0">
                <a:solidFill>
                  <a:srgbClr val="000000"/>
                </a:solidFill>
              </a:rPr>
              <a:t> sebeplerden dolayı kendi istekleri dışında başka bir ülkeye gitmesine denir.</a:t>
            </a:r>
          </a:p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</a:rPr>
              <a:t>Örnek: </a:t>
            </a:r>
            <a:r>
              <a:rPr lang="tr-TR" dirty="0">
                <a:solidFill>
                  <a:srgbClr val="000000"/>
                </a:solidFill>
              </a:rPr>
              <a:t>Suriye'deki savaştan kaçıp Türkiye'ye gelen kişiler buna örnektir.</a:t>
            </a:r>
          </a:p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</a:rPr>
              <a:t>       İsteğe Bağlı Göç: </a:t>
            </a:r>
            <a:r>
              <a:rPr lang="tr-TR" dirty="0">
                <a:solidFill>
                  <a:srgbClr val="000000"/>
                </a:solidFill>
              </a:rPr>
              <a:t>İnsanların bulundukları ülkeyi kendi istekleriyle terk</a:t>
            </a:r>
          </a:p>
          <a:p>
            <a:pPr marL="0" indent="0">
              <a:buNone/>
            </a:pPr>
            <a:r>
              <a:rPr lang="tr-TR" dirty="0">
                <a:solidFill>
                  <a:srgbClr val="000000"/>
                </a:solidFill>
              </a:rPr>
              <a:t>etmesine denir.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      </a:t>
            </a:r>
            <a:r>
              <a:rPr lang="tr-TR" b="1" dirty="0">
                <a:solidFill>
                  <a:srgbClr val="FF0000"/>
                </a:solidFill>
              </a:rPr>
              <a:t>Örnek: </a:t>
            </a:r>
            <a:r>
              <a:rPr lang="tr-TR" dirty="0">
                <a:solidFill>
                  <a:srgbClr val="000000"/>
                </a:solidFill>
              </a:rPr>
              <a:t>Aziz Sancar'ın Amerika'daki bir üniversitede çalışması buna örnektir.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AA757E9-E6AC-4C3A-8D03-02A74511A262}"/>
              </a:ext>
            </a:extLst>
          </p:cNvPr>
          <p:cNvSpPr txBox="1"/>
          <p:nvPr/>
        </p:nvSpPr>
        <p:spPr>
          <a:xfrm>
            <a:off x="4609918" y="1071054"/>
            <a:ext cx="1685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dirty="0">
                <a:solidFill>
                  <a:schemeClr val="bg1"/>
                </a:solidFill>
              </a:rPr>
              <a:t>Göçler</a:t>
            </a:r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155D7ECC-A393-4C12-B366-E291306E445E}"/>
              </a:ext>
            </a:extLst>
          </p:cNvPr>
          <p:cNvSpPr/>
          <p:nvPr/>
        </p:nvSpPr>
        <p:spPr>
          <a:xfrm>
            <a:off x="237153" y="158620"/>
            <a:ext cx="11717694" cy="653142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873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9486A5-EFB2-4C3D-84A7-7FA14C15D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863" y="-379863"/>
            <a:ext cx="11866984" cy="2387600"/>
          </a:xfrm>
        </p:spPr>
        <p:txBody>
          <a:bodyPr>
            <a:normAutofit/>
          </a:bodyPr>
          <a:lstStyle/>
          <a:p>
            <a:pPr algn="l"/>
            <a:r>
              <a:rPr lang="tr-TR" b="1" dirty="0">
                <a:solidFill>
                  <a:srgbClr val="FF0000"/>
                </a:solidFill>
              </a:rPr>
              <a:t>   </a:t>
            </a:r>
            <a:r>
              <a:rPr lang="tr-TR" sz="4000" b="1" dirty="0">
                <a:solidFill>
                  <a:srgbClr val="FF0000"/>
                </a:solidFill>
              </a:rPr>
              <a:t>Başka ülkelerden gelip ülkemizde yaşayan insanların;</a:t>
            </a:r>
            <a:br>
              <a:rPr lang="tr-TR" dirty="0"/>
            </a:br>
            <a:endParaRPr lang="tr-TR" dirty="0"/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6CE81A52-6DB3-44BE-875E-BEFAFD43FB7F}"/>
              </a:ext>
            </a:extLst>
          </p:cNvPr>
          <p:cNvSpPr txBox="1"/>
          <p:nvPr/>
        </p:nvSpPr>
        <p:spPr>
          <a:xfrm>
            <a:off x="740228" y="1605631"/>
            <a:ext cx="105622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3600" dirty="0"/>
              <a:t>Geleneksel kıyafetleri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3600" dirty="0"/>
              <a:t>Yöresel yemekleri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3600" dirty="0"/>
              <a:t>Konuştukları dil ve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3600" dirty="0"/>
              <a:t>Kültürel özellikleri farklı olabilir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ED5BFC22-331B-4A2B-9901-3A88A57B9A7F}"/>
              </a:ext>
            </a:extLst>
          </p:cNvPr>
          <p:cNvSpPr txBox="1"/>
          <p:nvPr/>
        </p:nvSpPr>
        <p:spPr>
          <a:xfrm>
            <a:off x="587828" y="4226768"/>
            <a:ext cx="72775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Farklılıklara rağmen bu insanlara;</a:t>
            </a:r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69575EBF-104F-46D5-B44C-8D38DC4734C2}"/>
              </a:ext>
            </a:extLst>
          </p:cNvPr>
          <p:cNvSpPr txBox="1"/>
          <p:nvPr/>
        </p:nvSpPr>
        <p:spPr>
          <a:xfrm>
            <a:off x="740228" y="5080282"/>
            <a:ext cx="54798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tr-TR" sz="3600" dirty="0"/>
              <a:t>Saygı göstermeli ve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tr-TR" sz="3600" dirty="0"/>
              <a:t>Hoşgörülü davranmalıyız.</a:t>
            </a:r>
          </a:p>
        </p:txBody>
      </p:sp>
      <p:sp>
        <p:nvSpPr>
          <p:cNvPr id="37" name="Dikdörtgen 36">
            <a:extLst>
              <a:ext uri="{FF2B5EF4-FFF2-40B4-BE49-F238E27FC236}">
                <a16:creationId xmlns:a16="http://schemas.microsoft.com/office/drawing/2014/main" id="{9F6A2904-9F6D-40E1-AD22-5E0BC77C82BE}"/>
              </a:ext>
            </a:extLst>
          </p:cNvPr>
          <p:cNvSpPr/>
          <p:nvPr/>
        </p:nvSpPr>
        <p:spPr>
          <a:xfrm>
            <a:off x="237153" y="158620"/>
            <a:ext cx="11717694" cy="653142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9078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gömlek içeren bir resim&#10;&#10;Açıklama otomatik olarak oluşturuldu">
            <a:extLst>
              <a:ext uri="{FF2B5EF4-FFF2-40B4-BE49-F238E27FC236}">
                <a16:creationId xmlns:a16="http://schemas.microsoft.com/office/drawing/2014/main" id="{97F72DA8-5A24-46E4-8C53-BEFC7F7A3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87" y="195030"/>
            <a:ext cx="3731053" cy="2732996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178774CA-AF6B-4711-8D17-702972AE2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68" y="195030"/>
            <a:ext cx="3731053" cy="2854254"/>
          </a:xfrm>
          <a:prstGeom prst="rect">
            <a:avLst/>
          </a:prstGeom>
        </p:spPr>
      </p:pic>
      <p:sp>
        <p:nvSpPr>
          <p:cNvPr id="10" name="İçerik Yer Tutucusu 9">
            <a:extLst>
              <a:ext uri="{FF2B5EF4-FFF2-40B4-BE49-F238E27FC236}">
                <a16:creationId xmlns:a16="http://schemas.microsoft.com/office/drawing/2014/main" id="{3B875ED6-1FCC-40E0-B83B-DD327AA41A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Merhabalar, ben dokuz yaşındayım. Kangurular ülkesi olan Avustralya’nın </a:t>
            </a:r>
            <a:r>
              <a:rPr lang="tr-TR" dirty="0" err="1"/>
              <a:t>Sidney</a:t>
            </a:r>
            <a:r>
              <a:rPr lang="tr-TR" dirty="0"/>
              <a:t> şehrinde yaşıyorum. </a:t>
            </a:r>
          </a:p>
          <a:p>
            <a:r>
              <a:rPr lang="tr-TR" dirty="0"/>
              <a:t>Kitap okumayı, oyun oynamayı, dans etmeyi ve resim yapmayı seviyorum.</a:t>
            </a:r>
          </a:p>
        </p:txBody>
      </p:sp>
      <p:sp>
        <p:nvSpPr>
          <p:cNvPr id="13" name="İçerik Yer Tutucusu 12">
            <a:extLst>
              <a:ext uri="{FF2B5EF4-FFF2-40B4-BE49-F238E27FC236}">
                <a16:creationId xmlns:a16="http://schemas.microsoft.com/office/drawing/2014/main" id="{D8646AE4-B3A8-48ED-AAE9-6A44199FC39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Merhabalar benim adım Mahmut. Ben 9 yaşındayım Suriye’nin Halep şehrinde yaşıyorum.</a:t>
            </a:r>
          </a:p>
          <a:p>
            <a:r>
              <a:rPr lang="tr-TR" dirty="0"/>
              <a:t>Kitap okumayı, oyun oynamayı, keman çalmayı ve resim yapmayı seviyorum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4D2C1478-EEFB-4FED-B4D1-6CE86C392867}"/>
              </a:ext>
            </a:extLst>
          </p:cNvPr>
          <p:cNvSpPr txBox="1"/>
          <p:nvPr/>
        </p:nvSpPr>
        <p:spPr>
          <a:xfrm>
            <a:off x="836612" y="6189663"/>
            <a:ext cx="2382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</a:rPr>
              <a:t>Ortak Özellikleri :</a:t>
            </a:r>
            <a:endParaRPr lang="tr-TR" sz="2400" dirty="0"/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CCF6B0D6-CF67-4DE9-A16D-49A7790CA809}"/>
              </a:ext>
            </a:extLst>
          </p:cNvPr>
          <p:cNvSpPr txBox="1"/>
          <p:nvPr/>
        </p:nvSpPr>
        <p:spPr>
          <a:xfrm>
            <a:off x="3144416" y="6201305"/>
            <a:ext cx="2098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/>
              <a:t>Kitap okumak , 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8094A240-3B19-413B-A276-8AB4717032A6}"/>
              </a:ext>
            </a:extLst>
          </p:cNvPr>
          <p:cNvSpPr txBox="1"/>
          <p:nvPr/>
        </p:nvSpPr>
        <p:spPr>
          <a:xfrm>
            <a:off x="5150395" y="6212947"/>
            <a:ext cx="2018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/>
              <a:t>oyun oynamak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27186F7F-8791-4C44-AB0A-8B8FFB9EACA1}"/>
              </a:ext>
            </a:extLst>
          </p:cNvPr>
          <p:cNvSpPr txBox="1"/>
          <p:nvPr/>
        </p:nvSpPr>
        <p:spPr>
          <a:xfrm>
            <a:off x="7249368" y="6212946"/>
            <a:ext cx="2607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/>
              <a:t>ve resim yapmaktır.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9FBD64A9-359C-4D4D-B394-434AB854A9BC}"/>
              </a:ext>
            </a:extLst>
          </p:cNvPr>
          <p:cNvSpPr/>
          <p:nvPr/>
        </p:nvSpPr>
        <p:spPr>
          <a:xfrm>
            <a:off x="237153" y="158620"/>
            <a:ext cx="11717694" cy="653142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050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208</Words>
  <Application>Microsoft Office PowerPoint</Application>
  <PresentationFormat>Geniş ekran</PresentationFormat>
  <Paragraphs>29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Teması</vt:lpstr>
      <vt:lpstr>Farklı Kültürler</vt:lpstr>
      <vt:lpstr>Farklı Kültürler</vt:lpstr>
      <vt:lpstr>PowerPoint Sunusu</vt:lpstr>
      <vt:lpstr>   Başka ülkelerden gelip ülkemizde yaşayan insanların;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Farklı Kültürler</dc:title>
  <dc:creator>Ahmet YILDIRIM</dc:creator>
  <cp:lastModifiedBy>Ahmet YILDIRIM</cp:lastModifiedBy>
  <cp:revision>2</cp:revision>
  <dcterms:created xsi:type="dcterms:W3CDTF">2020-04-07T14:46:25Z</dcterms:created>
  <dcterms:modified xsi:type="dcterms:W3CDTF">2020-04-07T14:50:38Z</dcterms:modified>
</cp:coreProperties>
</file>