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3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80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80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3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6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6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2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62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69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8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F8C91B-AF05-4BB9-A858-0A3DEA20560A}" type="datetimeFigureOut">
              <a:rPr lang="tr-TR" smtClean="0"/>
              <a:t>13.02.2021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7AC445-FFA9-4658-BB61-D5117F119101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2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83" y="553685"/>
            <a:ext cx="3876675" cy="8286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370" y="1685394"/>
            <a:ext cx="9791700" cy="15906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370" y="4725103"/>
            <a:ext cx="10043586" cy="11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84" y="459493"/>
            <a:ext cx="10813330" cy="12789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6" y="1738489"/>
            <a:ext cx="9934222" cy="45030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15" y="5727234"/>
            <a:ext cx="1533525" cy="5143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225" y="3195637"/>
            <a:ext cx="1733550" cy="4667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613" y="3478917"/>
            <a:ext cx="1533525" cy="6536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252" y="3428999"/>
            <a:ext cx="1724025" cy="7715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356" y="5728154"/>
            <a:ext cx="1743075" cy="7334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9871" y="5729076"/>
            <a:ext cx="1572904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23" y="316597"/>
            <a:ext cx="10815241" cy="12802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56" y="1596868"/>
            <a:ext cx="9832622" cy="47515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290" y="3386667"/>
            <a:ext cx="1704975" cy="762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115" y="3401155"/>
            <a:ext cx="1304925" cy="3905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956" y="3401155"/>
            <a:ext cx="1704975" cy="381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327" y="5956653"/>
            <a:ext cx="1714500" cy="4762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2765" y="5880830"/>
            <a:ext cx="1333500" cy="5238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5826" y="5930195"/>
            <a:ext cx="17335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7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3" y="0"/>
            <a:ext cx="8058150" cy="1295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1" y="1408112"/>
            <a:ext cx="10408355" cy="480077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292" y="5532437"/>
            <a:ext cx="1733550" cy="4667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387" y="5632449"/>
            <a:ext cx="1571625" cy="7334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150" y="2859087"/>
            <a:ext cx="1743075" cy="7334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490" y="3043943"/>
            <a:ext cx="1704975" cy="6572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490" y="5470566"/>
            <a:ext cx="1504951" cy="50531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5724" y="3077082"/>
            <a:ext cx="1308454" cy="5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4" y="767645"/>
            <a:ext cx="10385778" cy="29109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19" y="2725781"/>
            <a:ext cx="1725318" cy="7742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308" y="2725781"/>
            <a:ext cx="1176513" cy="4133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37" y="2725781"/>
            <a:ext cx="1363663" cy="5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59" y="176917"/>
            <a:ext cx="10444007" cy="6077127"/>
          </a:xfrm>
          <a:prstGeom prst="rect">
            <a:avLst/>
          </a:prstGeom>
        </p:spPr>
      </p:pic>
      <p:pic>
        <p:nvPicPr>
          <p:cNvPr id="3" name="Resim 2" descr="Check,tick,correct,okay,confirm - free image from needpix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120" y="2285775"/>
            <a:ext cx="667479" cy="84340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028" y="4938739"/>
            <a:ext cx="664522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" y="408693"/>
            <a:ext cx="11039301" cy="561466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400800" y="2381956"/>
            <a:ext cx="4820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ALFABET98" panose="00000400000000000000" pitchFamily="2" charset="0"/>
              </a:rPr>
              <a:t>Hızını düşürmeli. ve yaya geçidine dikkatli yaklaşmalıdır.</a:t>
            </a:r>
            <a:endParaRPr lang="tr-TR" sz="2800" dirty="0">
              <a:solidFill>
                <a:srgbClr val="FF0000"/>
              </a:solidFill>
              <a:latin typeface="ALFABET98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49125" y="1285290"/>
            <a:ext cx="103323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MUAMMER TURAN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ALTINORDU MEHMET AKİF İNAN</a:t>
            </a:r>
          </a:p>
          <a:p>
            <a:pPr algn="ctr"/>
            <a:r>
              <a:rPr lang="tr-T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İLKOKULU</a:t>
            </a:r>
          </a:p>
          <a:p>
            <a:pPr algn="ctr"/>
            <a:endParaRPr lang="tr-TR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tr-T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ORDU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8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34" y="668161"/>
            <a:ext cx="9782175" cy="1028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915" y="1583971"/>
            <a:ext cx="8315325" cy="48101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235" y="3989033"/>
            <a:ext cx="1821921" cy="23293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779" y="3753465"/>
            <a:ext cx="1758510" cy="22965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493" y="1352019"/>
            <a:ext cx="1858256" cy="20574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335" y="168627"/>
            <a:ext cx="1834444" cy="197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727778"/>
            <a:ext cx="9771880" cy="12252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309511" y="4081060"/>
            <a:ext cx="7687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,.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07911" y="3604006"/>
            <a:ext cx="1046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LFABET98" panose="00000400000000000000" pitchFamily="2" charset="0"/>
              </a:rPr>
              <a:t>Okula giderken, okuldan gelirken birçok trafik işareti ve işaret levhası görürüz. </a:t>
            </a:r>
            <a:endParaRPr lang="tr-TR" sz="2800" dirty="0">
              <a:latin typeface="ALFABET98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267708" y="388245"/>
            <a:ext cx="10179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LFABET98" panose="00000400000000000000" pitchFamily="2" charset="0"/>
              </a:rPr>
              <a:t>Trafik işaretleri ve işaret levhaları, trafiği düzenlemek </a:t>
            </a:r>
            <a:r>
              <a:rPr lang="tr-TR" sz="2800" dirty="0" smtClean="0">
                <a:latin typeface="ALFABET98" panose="00000400000000000000" pitchFamily="2" charset="0"/>
              </a:rPr>
              <a:t>trafik kazalarını önlemek amacıyla kullanılır</a:t>
            </a:r>
            <a:endParaRPr lang="tr-TR" sz="2800" dirty="0">
              <a:latin typeface="ALFABET98" panose="00000400000000000000" pitchFamily="2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28952" y="5126546"/>
            <a:ext cx="10295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LFABET98" panose="00000400000000000000" pitchFamily="2" charset="0"/>
              </a:rPr>
              <a:t>Trafiğin yoğun olduğu yerlerde yayaların ve sürücülerin bilgilendirilmesini sağlar. </a:t>
            </a:r>
            <a:endParaRPr lang="tr-TR" sz="2800" dirty="0">
              <a:latin typeface="ALFABET98" panose="00000400000000000000" pitchFamily="2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23" y="1245482"/>
            <a:ext cx="7841721" cy="35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28889" y="562800"/>
            <a:ext cx="10239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latin typeface="ALFABET98" panose="00000400000000000000" pitchFamily="2" charset="0"/>
              </a:rPr>
              <a:t>  Trafik işaretlerinin ve işaret levhalarının anlamını öğrenmeliyiz. Hem kendi güvenliğimiz hem de başkalarının güvenliği için trafik işaretleri ve işaret levhalarına uymalıyız. </a:t>
            </a:r>
            <a:endParaRPr lang="tr-TR" sz="2800" dirty="0">
              <a:latin typeface="ALFABET98" panose="00000400000000000000" pitchFamily="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02" y="2427466"/>
            <a:ext cx="5932841" cy="32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2" y="554214"/>
            <a:ext cx="10908451" cy="37139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2" y="4913312"/>
            <a:ext cx="10938934" cy="122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01" y="784401"/>
            <a:ext cx="10491788" cy="322440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01" y="4723164"/>
            <a:ext cx="10759547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31" y="582260"/>
            <a:ext cx="10876354" cy="321080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68" y="4398785"/>
            <a:ext cx="11007738" cy="14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6" y="682978"/>
            <a:ext cx="10445749" cy="185702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935" y="2699454"/>
            <a:ext cx="6729589" cy="36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</TotalTime>
  <Words>79</Words>
  <Application>Microsoft Office PowerPoint</Application>
  <PresentationFormat>Geniş ekran</PresentationFormat>
  <Paragraphs>11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ALFABET98</vt:lpstr>
      <vt:lpstr>Calibri</vt:lpstr>
      <vt:lpstr>Calibri Light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9</cp:revision>
  <dcterms:created xsi:type="dcterms:W3CDTF">2021-02-13T19:48:06Z</dcterms:created>
  <dcterms:modified xsi:type="dcterms:W3CDTF">2021-02-13T21:11:22Z</dcterms:modified>
</cp:coreProperties>
</file>