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0" r:id="rId2"/>
    <p:sldId id="256" r:id="rId3"/>
    <p:sldId id="269" r:id="rId4"/>
    <p:sldId id="270" r:id="rId5"/>
    <p:sldId id="329" r:id="rId6"/>
    <p:sldId id="330" r:id="rId7"/>
    <p:sldId id="331" r:id="rId8"/>
    <p:sldId id="332" r:id="rId9"/>
    <p:sldId id="293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268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A82-027B-4BB2-A7EE-0DC4EBBC6D3F}" type="datetimeFigureOut">
              <a:rPr lang="tr-TR" smtClean="0"/>
              <a:t>26.09.2020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6970-F96F-4180-B6AC-47FACBC5054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A82-027B-4BB2-A7EE-0DC4EBBC6D3F}" type="datetimeFigureOut">
              <a:rPr lang="tr-TR" smtClean="0"/>
              <a:t>26.09.2020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6970-F96F-4180-B6AC-47FACBC5054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A82-027B-4BB2-A7EE-0DC4EBBC6D3F}" type="datetimeFigureOut">
              <a:rPr lang="tr-TR" smtClean="0"/>
              <a:t>26.09.2020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6970-F96F-4180-B6AC-47FACBC50541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A82-027B-4BB2-A7EE-0DC4EBBC6D3F}" type="datetimeFigureOut">
              <a:rPr lang="tr-TR" smtClean="0"/>
              <a:t>26.09.2020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6970-F96F-4180-B6AC-47FACBC50541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A82-027B-4BB2-A7EE-0DC4EBBC6D3F}" type="datetimeFigureOut">
              <a:rPr lang="tr-TR" smtClean="0"/>
              <a:t>26.09.2020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6970-F96F-4180-B6AC-47FACBC5054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A82-027B-4BB2-A7EE-0DC4EBBC6D3F}" type="datetimeFigureOut">
              <a:rPr lang="tr-TR" smtClean="0"/>
              <a:t>26.09.2020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6970-F96F-4180-B6AC-47FACBC50541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A82-027B-4BB2-A7EE-0DC4EBBC6D3F}" type="datetimeFigureOut">
              <a:rPr lang="tr-TR" smtClean="0"/>
              <a:t>26.09.2020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6970-F96F-4180-B6AC-47FACBC5054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A82-027B-4BB2-A7EE-0DC4EBBC6D3F}" type="datetimeFigureOut">
              <a:rPr lang="tr-TR" smtClean="0"/>
              <a:t>26.09.2020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6970-F96F-4180-B6AC-47FACBC5054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A82-027B-4BB2-A7EE-0DC4EBBC6D3F}" type="datetimeFigureOut">
              <a:rPr lang="tr-TR" smtClean="0"/>
              <a:t>26.09.2020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6970-F96F-4180-B6AC-47FACBC5054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A82-027B-4BB2-A7EE-0DC4EBBC6D3F}" type="datetimeFigureOut">
              <a:rPr lang="tr-TR" smtClean="0"/>
              <a:t>26.09.2020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6970-F96F-4180-B6AC-47FACBC50541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A82-027B-4BB2-A7EE-0DC4EBBC6D3F}" type="datetimeFigureOut">
              <a:rPr lang="tr-TR" smtClean="0"/>
              <a:t>26.09.2020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6970-F96F-4180-B6AC-47FACBC50541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073EA82-027B-4BB2-A7EE-0DC4EBBC6D3F}" type="datetimeFigureOut">
              <a:rPr lang="tr-TR" smtClean="0"/>
              <a:t>26.09.2020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A236970-F96F-4180-B6AC-47FACBC50541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D63190E-E4D8-45EE-8652-841069ED8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640960" cy="1895475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41E5C83A-9169-44F6-99B6-9CC483C44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62" y="2156123"/>
            <a:ext cx="5934075" cy="214312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60B7905-C90D-4DC3-9E74-DD232B2B7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797152"/>
            <a:ext cx="3924300" cy="192405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3DE49D9-64A2-4254-906A-382D3C61E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4973339"/>
            <a:ext cx="1619250" cy="132397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C3D28C5-0D99-4000-8156-23ED5EC36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4365863"/>
            <a:ext cx="72485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5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4817371E-FBBF-46F0-BB5E-37941A0C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 anchor="ctr">
            <a:normAutofit/>
          </a:bodyPr>
          <a:lstStyle/>
          <a:p>
            <a:r>
              <a:rPr lang="tr-TR" sz="4800" dirty="0"/>
              <a:t>DEĞERLENDİRME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63399A3F-BEB8-40AA-B422-2A34DD1D7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916832"/>
            <a:ext cx="8568952" cy="440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3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4817371E-FBBF-46F0-BB5E-37941A0C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 anchor="ctr">
            <a:normAutofit/>
          </a:bodyPr>
          <a:lstStyle/>
          <a:p>
            <a:r>
              <a:rPr lang="tr-TR" sz="4800" dirty="0"/>
              <a:t>DEĞERLENDİRME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CA1DC81-399C-4D00-86EF-C3B2CAB9A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556792"/>
            <a:ext cx="8640960" cy="501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35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4817371E-FBBF-46F0-BB5E-37941A0C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 anchor="ctr">
            <a:normAutofit/>
          </a:bodyPr>
          <a:lstStyle/>
          <a:p>
            <a:r>
              <a:rPr lang="tr-TR" sz="4800" dirty="0"/>
              <a:t>DEĞERLENDİRME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E0AF0A03-5B42-4466-918B-CC7640E7D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43" y="2060848"/>
            <a:ext cx="877431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67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4817371E-FBBF-46F0-BB5E-37941A0C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 anchor="ctr">
            <a:normAutofit/>
          </a:bodyPr>
          <a:lstStyle/>
          <a:p>
            <a:r>
              <a:rPr lang="tr-TR" sz="4800" dirty="0"/>
              <a:t>DEĞERLENDİRME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8B21E18-5750-4E92-AE57-F544E274B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16" y="1343968"/>
            <a:ext cx="8712968" cy="54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49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4817371E-FBBF-46F0-BB5E-37941A0C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2056"/>
            <a:ext cx="8229600" cy="1252728"/>
          </a:xfrm>
        </p:spPr>
        <p:txBody>
          <a:bodyPr anchor="ctr">
            <a:normAutofit/>
          </a:bodyPr>
          <a:lstStyle/>
          <a:p>
            <a:r>
              <a:rPr lang="tr-TR" sz="4800" dirty="0"/>
              <a:t>DEĞERLENDİRME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A9BE33B9-543E-4D76-8B2A-E6B372BC4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073" y="2420888"/>
            <a:ext cx="862385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73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4817371E-FBBF-46F0-BB5E-37941A0C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2056"/>
            <a:ext cx="8229600" cy="1252728"/>
          </a:xfrm>
        </p:spPr>
        <p:txBody>
          <a:bodyPr anchor="ctr">
            <a:normAutofit/>
          </a:bodyPr>
          <a:lstStyle/>
          <a:p>
            <a:r>
              <a:rPr lang="tr-TR" sz="4800" dirty="0"/>
              <a:t>DEĞERLENDİRME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CE13FF9-6179-4453-94A4-A411AE73C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16" y="1498847"/>
            <a:ext cx="8712968" cy="51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26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4817371E-FBBF-46F0-BB5E-37941A0C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2056"/>
            <a:ext cx="8229600" cy="1252728"/>
          </a:xfrm>
        </p:spPr>
        <p:txBody>
          <a:bodyPr anchor="ctr">
            <a:normAutofit/>
          </a:bodyPr>
          <a:lstStyle/>
          <a:p>
            <a:r>
              <a:rPr lang="tr-TR" sz="4800" dirty="0"/>
              <a:t>DEĞERLENDİRME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619945F7-0012-4970-97C5-DCCCFBCAC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46" y="2780928"/>
            <a:ext cx="874770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78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                           </a:t>
            </a:r>
            <a:r>
              <a:rPr lang="tr-TR" b="1" dirty="0"/>
              <a:t>YÜKSELEN FEN</a:t>
            </a:r>
          </a:p>
          <a:p>
            <a:endParaRPr lang="tr-TR" dirty="0"/>
          </a:p>
          <a:p>
            <a:r>
              <a:rPr lang="tr-TR" dirty="0"/>
              <a:t>                GRUBUM   </a:t>
            </a:r>
            <a:r>
              <a:rPr lang="tr-TR" b="1" dirty="0"/>
              <a:t>YÜKSELEN FEN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               </a:t>
            </a:r>
            <a:r>
              <a:rPr lang="tr-TR" b="1" dirty="0"/>
              <a:t>YÜKSELEN FEN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 EDERİM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4" b="29761"/>
          <a:stretch/>
        </p:blipFill>
        <p:spPr bwMode="auto">
          <a:xfrm>
            <a:off x="1304033" y="2636912"/>
            <a:ext cx="1538882" cy="5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2"/>
          <a:stretch/>
        </p:blipFill>
        <p:spPr bwMode="auto">
          <a:xfrm>
            <a:off x="1207970" y="3408025"/>
            <a:ext cx="865504" cy="84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70" y="4581128"/>
            <a:ext cx="851418" cy="84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4568EA0-F497-43D7-A0CE-7AD127580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36912"/>
            <a:ext cx="3029024" cy="30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1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İçerik Yer Tutucusu 12">
            <a:extLst>
              <a:ext uri="{FF2B5EF4-FFF2-40B4-BE49-F238E27FC236}">
                <a16:creationId xmlns:a16="http://schemas.microsoft.com/office/drawing/2014/main" id="{357111A6-34FE-49EE-B36E-995BDE8AA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32" y="1340768"/>
            <a:ext cx="8733656" cy="5389058"/>
          </a:xfrm>
          <a:prstGeom prst="rect">
            <a:avLst/>
          </a:prstGeom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/>
          <a:lstStyle/>
          <a:p>
            <a:r>
              <a:rPr lang="tr-TR" b="1" dirty="0"/>
              <a:t>DÜNYA’NIN YAPISI</a:t>
            </a:r>
          </a:p>
        </p:txBody>
      </p:sp>
    </p:spTree>
    <p:extLst>
      <p:ext uri="{BB962C8B-B14F-4D97-AF65-F5344CB8AC3E}">
        <p14:creationId xmlns:p14="http://schemas.microsoft.com/office/powerpoint/2010/main" val="325144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>
            <a:extLst>
              <a:ext uri="{FF2B5EF4-FFF2-40B4-BE49-F238E27FC236}">
                <a16:creationId xmlns:a16="http://schemas.microsoft.com/office/drawing/2014/main" id="{5A085F9D-0498-452F-A36D-A3C22BE74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700808"/>
            <a:ext cx="8496943" cy="2120685"/>
          </a:xfrm>
          <a:prstGeom prst="rect">
            <a:avLst/>
          </a:prstGeo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DÜNYA’NIN YAPISI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F66BE33-061F-474D-BB34-4AB61C43B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821493"/>
            <a:ext cx="2808312" cy="29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3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760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DÜNYA’NIN GÖZLEMLENEBİLİR KATMANLARI</a:t>
            </a:r>
            <a:endParaRPr lang="tr-TR" dirty="0"/>
          </a:p>
        </p:txBody>
      </p:sp>
      <p:pic>
        <p:nvPicPr>
          <p:cNvPr id="18" name="İçerik Yer Tutucusu 17">
            <a:extLst>
              <a:ext uri="{FF2B5EF4-FFF2-40B4-BE49-F238E27FC236}">
                <a16:creationId xmlns:a16="http://schemas.microsoft.com/office/drawing/2014/main" id="{E40A0C53-5C14-4834-974E-C7CFD2668A1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9512" y="2420888"/>
            <a:ext cx="4608512" cy="4119930"/>
          </a:xfrm>
          <a:prstGeom prst="rect">
            <a:avLst/>
          </a:prstGeom>
        </p:spPr>
      </p:pic>
      <p:pic>
        <p:nvPicPr>
          <p:cNvPr id="17" name="İçerik Yer Tutucusu 16">
            <a:extLst>
              <a:ext uri="{FF2B5EF4-FFF2-40B4-BE49-F238E27FC236}">
                <a16:creationId xmlns:a16="http://schemas.microsoft.com/office/drawing/2014/main" id="{05390349-F50F-49AF-8A94-D80D66A1C61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057635" y="2852936"/>
            <a:ext cx="3896997" cy="29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7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760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DÜNYA’NIN GÖZLEMLENEBİLİR KATMANLARI</a:t>
            </a:r>
            <a:endParaRPr lang="tr-TR" dirty="0"/>
          </a:p>
        </p:txBody>
      </p:sp>
      <p:pic>
        <p:nvPicPr>
          <p:cNvPr id="12" name="İçerik Yer Tutucusu 11">
            <a:extLst>
              <a:ext uri="{FF2B5EF4-FFF2-40B4-BE49-F238E27FC236}">
                <a16:creationId xmlns:a16="http://schemas.microsoft.com/office/drawing/2014/main" id="{99D1D53A-0DDB-4F82-89FB-B6EE05B3F8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1520" y="2579557"/>
            <a:ext cx="4536504" cy="3646748"/>
          </a:xfrm>
          <a:prstGeom prst="rect">
            <a:avLst/>
          </a:prstGeom>
        </p:spPr>
      </p:pic>
      <p:pic>
        <p:nvPicPr>
          <p:cNvPr id="11" name="İçerik Yer Tutucusu 10">
            <a:extLst>
              <a:ext uri="{FF2B5EF4-FFF2-40B4-BE49-F238E27FC236}">
                <a16:creationId xmlns:a16="http://schemas.microsoft.com/office/drawing/2014/main" id="{AEAB3D45-DD1D-4464-826C-5ED2E08F480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860032" y="2852936"/>
            <a:ext cx="4118847" cy="297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1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760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DÜNYA’NIN GÖZLEMLENEBİLİR KATMANLARI</a:t>
            </a:r>
            <a:endParaRPr lang="tr-TR" dirty="0"/>
          </a:p>
        </p:txBody>
      </p:sp>
      <p:pic>
        <p:nvPicPr>
          <p:cNvPr id="12" name="İçerik Yer Tutucusu 11">
            <a:extLst>
              <a:ext uri="{FF2B5EF4-FFF2-40B4-BE49-F238E27FC236}">
                <a16:creationId xmlns:a16="http://schemas.microsoft.com/office/drawing/2014/main" id="{2A43AEF0-72F0-41AF-BD59-AD513E3EB95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1520" y="2636912"/>
            <a:ext cx="4536504" cy="3727361"/>
          </a:xfrm>
          <a:prstGeom prst="rect">
            <a:avLst/>
          </a:prstGeom>
        </p:spPr>
      </p:pic>
      <p:pic>
        <p:nvPicPr>
          <p:cNvPr id="11" name="İçerik Yer Tutucusu 10">
            <a:extLst>
              <a:ext uri="{FF2B5EF4-FFF2-40B4-BE49-F238E27FC236}">
                <a16:creationId xmlns:a16="http://schemas.microsoft.com/office/drawing/2014/main" id="{23D4D5CB-B5EC-4F68-80A9-382FC3B84F0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923020" y="3140968"/>
            <a:ext cx="4003992" cy="306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1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760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DÜNYA’NIN GÖZLEMLENEBİLİR KATMANLARI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8FEDB49-E0A0-4C7D-B183-8633CD5C30B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927328" y="2679700"/>
            <a:ext cx="3258093" cy="3446463"/>
          </a:xfrm>
          <a:prstGeom prst="rect">
            <a:avLst/>
          </a:prstGeom>
        </p:spPr>
      </p:pic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DD7AEB24-9D7C-4849-8321-7753504214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2679192"/>
            <a:ext cx="4464496" cy="3447288"/>
          </a:xfrm>
        </p:spPr>
        <p:txBody>
          <a:bodyPr>
            <a:noAutofit/>
          </a:bodyPr>
          <a:lstStyle/>
          <a:p>
            <a:pPr algn="ctr"/>
            <a:r>
              <a:rPr lang="tr-TR" sz="3200" dirty="0"/>
              <a:t>Uzaydan bakıldığında Dünya mavi görünür. Bunun nedeni Dünya yüzeyinin yaklaşık olarak </a:t>
            </a:r>
            <a:r>
              <a:rPr lang="tr-TR" sz="3200" dirty="0">
                <a:solidFill>
                  <a:srgbClr val="FF0000"/>
                </a:solidFill>
              </a:rPr>
              <a:t>üçte ikisinin sularla</a:t>
            </a:r>
            <a:r>
              <a:rPr lang="tr-TR" sz="3200" dirty="0"/>
              <a:t> kaplı olmasındandır.</a:t>
            </a:r>
          </a:p>
        </p:txBody>
      </p:sp>
    </p:spTree>
    <p:extLst>
      <p:ext uri="{BB962C8B-B14F-4D97-AF65-F5344CB8AC3E}">
        <p14:creationId xmlns:p14="http://schemas.microsoft.com/office/powerpoint/2010/main" val="58868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76072"/>
            <a:ext cx="8229600" cy="1252728"/>
          </a:xfrm>
        </p:spPr>
        <p:txBody>
          <a:bodyPr>
            <a:normAutofit/>
          </a:bodyPr>
          <a:lstStyle/>
          <a:p>
            <a:r>
              <a:rPr lang="tr-TR" dirty="0"/>
              <a:t>HAVANIN CANLILAR İÇİN ÖNEMİ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DD7AEB24-9D7C-4849-8321-7753504214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5256584" cy="4752528"/>
          </a:xfrm>
        </p:spPr>
        <p:txBody>
          <a:bodyPr>
            <a:noAutofit/>
          </a:bodyPr>
          <a:lstStyle/>
          <a:p>
            <a:pPr algn="ctr"/>
            <a:r>
              <a:rPr lang="tr-TR" sz="2800" dirty="0"/>
              <a:t>Dünya canlılara ev sahipliği yapan bir gezegendir.</a:t>
            </a:r>
          </a:p>
          <a:p>
            <a:pPr algn="ctr"/>
            <a:r>
              <a:rPr lang="tr-TR" sz="2800" dirty="0"/>
              <a:t> Karalarda ve sularda çeşitli canlılar yaşar. </a:t>
            </a:r>
          </a:p>
          <a:p>
            <a:pPr algn="ctr"/>
            <a:r>
              <a:rPr lang="tr-TR" sz="2800" dirty="0"/>
              <a:t>Ancak canlılar nerede yaşarsa yaşasın </a:t>
            </a:r>
            <a:r>
              <a:rPr lang="tr-TR" sz="2800" dirty="0">
                <a:solidFill>
                  <a:srgbClr val="FF0000"/>
                </a:solidFill>
              </a:rPr>
              <a:t>havasız </a:t>
            </a:r>
            <a:r>
              <a:rPr lang="tr-TR" sz="2800" dirty="0"/>
              <a:t>yaşayamaz.</a:t>
            </a:r>
          </a:p>
          <a:p>
            <a:pPr algn="ctr"/>
            <a:r>
              <a:rPr lang="tr-TR" sz="2800" dirty="0"/>
              <a:t> </a:t>
            </a:r>
            <a:r>
              <a:rPr lang="tr-TR" sz="2800" dirty="0">
                <a:solidFill>
                  <a:srgbClr val="FF0000"/>
                </a:solidFill>
              </a:rPr>
              <a:t>Toprağın , suyun ve havanın </a:t>
            </a:r>
            <a:r>
              <a:rPr lang="tr-TR" sz="2800" dirty="0"/>
              <a:t>kirletilmesi durumunda bundan en çok zarar gören yine canlılar olur.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AEFE71AF-1A89-479B-B493-309D64BF65A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724649" y="2644757"/>
            <a:ext cx="3150084" cy="34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2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4817371E-FBBF-46F0-BB5E-37941A0C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 anchor="ctr">
            <a:normAutofit/>
          </a:bodyPr>
          <a:lstStyle/>
          <a:p>
            <a:r>
              <a:rPr lang="tr-TR" sz="4800" dirty="0"/>
              <a:t>DEĞERLENDİRME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F4C0523-2357-46FA-A63A-ECB9BE1A9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274602"/>
            <a:ext cx="8640960" cy="55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20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99</Words>
  <Application>Microsoft Office PowerPoint</Application>
  <PresentationFormat>Ekran Gösterisi (4:3)</PresentationFormat>
  <Paragraphs>27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0" baseType="lpstr">
      <vt:lpstr>Candara</vt:lpstr>
      <vt:lpstr>Symbol</vt:lpstr>
      <vt:lpstr>Dalga Biçimi</vt:lpstr>
      <vt:lpstr>PowerPoint Sunusu</vt:lpstr>
      <vt:lpstr>DÜNYA’NIN YAPISI</vt:lpstr>
      <vt:lpstr>DÜNYA’NIN YAPISI</vt:lpstr>
      <vt:lpstr>DÜNYA’NIN GÖZLEMLENEBİLİR KATMANLARI</vt:lpstr>
      <vt:lpstr>DÜNYA’NIN GÖZLEMLENEBİLİR KATMANLARI</vt:lpstr>
      <vt:lpstr>DÜNYA’NIN GÖZLEMLENEBİLİR KATMANLARI</vt:lpstr>
      <vt:lpstr>DÜNYA’NIN GÖZLEMLENEBİLİR KATMANLARI</vt:lpstr>
      <vt:lpstr>HAVANIN CANLILAR İÇİN ÖNEMİ</vt:lpstr>
      <vt:lpstr>DEĞERLENDİRME</vt:lpstr>
      <vt:lpstr>DEĞERLENDİRME</vt:lpstr>
      <vt:lpstr>DEĞERLENDİRME</vt:lpstr>
      <vt:lpstr>DEĞERLENDİRME</vt:lpstr>
      <vt:lpstr>DEĞERLENDİRME</vt:lpstr>
      <vt:lpstr>DEĞERLENDİRME</vt:lpstr>
      <vt:lpstr>DEĞERLENDİRME</vt:lpstr>
      <vt:lpstr>DEĞERLENDİRME</vt:lpstr>
      <vt:lpstr>TEŞEKKÜR EDERİM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IŞIĞIN YAYILMASI</dc:title>
  <dc:creator>Yuksel Dalgaci</dc:creator>
  <cp:lastModifiedBy>Yuksel Dalgaci</cp:lastModifiedBy>
  <cp:revision>52</cp:revision>
  <dcterms:created xsi:type="dcterms:W3CDTF">2020-04-10T13:20:36Z</dcterms:created>
  <dcterms:modified xsi:type="dcterms:W3CDTF">2020-09-26T09:22:03Z</dcterms:modified>
</cp:coreProperties>
</file>