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1" r:id="rId3"/>
    <p:sldId id="257" r:id="rId4"/>
    <p:sldId id="266" r:id="rId5"/>
    <p:sldId id="267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86" r:id="rId18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846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7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029001-EB08-4502-86CA-D3BD4A386309}" type="datetime1">
              <a:rPr lang="tr-TR" smtClean="0"/>
              <a:t>05.11.2020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A30A4-7B15-4804-95DB-12FEC7599D9D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dirty="0"/>
              <a:t>Asıl metin stillerini düzenlemek için tıklayın</a:t>
            </a:r>
          </a:p>
          <a:p>
            <a:pPr lvl="1" rtl="0"/>
            <a:r>
              <a:rPr lang="tr-TR" dirty="0"/>
              <a:t>İkinci düzey</a:t>
            </a:r>
          </a:p>
          <a:p>
            <a:pPr lvl="2" rtl="0"/>
            <a:r>
              <a:rPr lang="tr-TR" dirty="0"/>
              <a:t>Üçüncü düzey</a:t>
            </a:r>
          </a:p>
          <a:p>
            <a:pPr lvl="3" rtl="0"/>
            <a:r>
              <a:rPr lang="tr-TR" dirty="0"/>
              <a:t>Dördüncü düzey</a:t>
            </a:r>
          </a:p>
          <a:p>
            <a:pPr lvl="4" rtl="0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4191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481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319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766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3165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8019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8159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104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33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809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43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358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319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5207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6736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7550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257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Serbest 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" name="Serbest 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" name="Serbest 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" name="Serbest 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" name="Serbest 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" name="Serbest 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" name="Serbest 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" name="Serbest 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" name="Serbest 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" name="Serbest 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" name="Serbest 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" name="Serbest 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" name="Serbest 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" name="Serbest 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" name="Serbest 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" name="Serbest 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" name="Serbest 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" name="Serbest 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" name="Serbest 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" name="Serbest 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" name="Serbest 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" name="Serbest 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" name="Serbest 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" name="Serbest 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" name="Serbest 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" name="Serbest 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" name="Serbest 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" name="Serbest 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" name="Serbest 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" name="Serbest 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5" name="Serbest 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6" name="Serbest 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7" name="Serbest 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8" name="Serbest 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9" name="Serbest 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40" name="Gr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Serbest 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" name="Serbest 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" name="Serbest 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" name="Serbest 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5" name="Serbest 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6" name="Serbest 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7" name="Serbest 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8" name="Serbest 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49" name="Serbest 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grpSp>
        <p:nvGrpSpPr>
          <p:cNvPr id="50" name="Gr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Serbest 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2" name="Serbest 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3" name="Serbest 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4" name="Serbest 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5" name="Serbest 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6" name="Serbest 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7" name="Serbest 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8" name="Serbest 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59" name="Serbest 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60" name="Serbest 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grpSp>
        <p:nvGrpSpPr>
          <p:cNvPr id="61" name="Gr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Serbest 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3" name="Serbest 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4" name="Serbest 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5" name="Serbest 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6" name="Serbest 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7" name="Serbest 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8" name="Serbest 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9" name="Serbest 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0" name="Serbest 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1" name="Serbest 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2" name="Serbest 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3" name="Serbest 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4" name="Serbest 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5" name="Serbest 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6" name="Serbest 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7" name="Serbest 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8" name="Serbest 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9" name="Serbest 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0" name="Serbest 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81" name="Gr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Serbest 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3" name="Serbest 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4" name="Serbest 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5" name="Serbest 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6" name="Serbest 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87" name="Gr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Serbest 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9" name="Serbest 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0" name="Serbest 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1" name="Serbest 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2" name="Serbest 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3" name="Serbest 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94" name="Gr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Serbest 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6" name="Serbest 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7" name="Serbest 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8" name="Serbest 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99" name="Gr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Serbest 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1" name="Serbest 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2" name="Serbest 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3" name="Serbest 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4" name="Serbest 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5" name="Serbest 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106" name="Gr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Serbest 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8" name="Serbest 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9" name="Serbest 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0" name="Serbest 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1" name="Serbest 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2" name="Serbest 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3" name="Serbest 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4" name="Serbest 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115" name="Serbest 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16" name="Serbest 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grpSp>
        <p:nvGrpSpPr>
          <p:cNvPr id="117" name="Gr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Serbest 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9" name="Serbest 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0" name="Serbest 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1" name="Serbest 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2" name="Serbest 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3" name="Serbest 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4" name="Serbest 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5" name="Serbest 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6" name="Serbest 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7" name="Serbest 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8" name="Serbest 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9" name="Serbest 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0" name="Serbest 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1" name="Serbest 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2" name="Serbest 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3" name="Serbest 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4" name="Serbest 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5" name="Serbest 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6" name="Serbest 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7" name="Serbest 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8" name="Serbest 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9" name="Serbest 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0" name="Serbest 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1" name="Serbest 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2" name="Serbest 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3" name="Serbest 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4" name="Serbest 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5" name="Serbest 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146" name="Gr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Serbest 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8" name="Serbest 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9" name="Serbest 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0" name="Serbest 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1" name="Serbest 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2" name="Serbest 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3" name="Serbest 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4" name="Serbest 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5" name="Serbest 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6" name="Serbest 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7" name="Serbest 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8" name="Serbest 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9" name="Serbest 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0" name="Serbest 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1" name="Serbest 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2" name="Serbest 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3" name="Serbest 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4" name="Serbest 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5" name="Serbest 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6" name="Serbest 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7" name="Serbest 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8" name="Serbest 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9" name="Serbest 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0" name="Serbest 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171" name="Gr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Serbest 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3" name="Serbest 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4" name="Serbest 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5" name="Serbest 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6" name="Serbest 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7" name="Serbest 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8" name="Serbest 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9" name="Serbest 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tr-TR"/>
              <a:t>Asıl alt başlık stilini düzenlemek için tıklayın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DE95CC2-2EDC-412D-9F97-8F6F0D7024C6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A74BFA9-897A-4895-A115-C68EA36F0DDA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8B1981-B119-4ED6-AB27-4EB7DD492729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1A32F01-E3E9-48A2-8CA5-8006013F52FB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CED8B53-290F-4918-B21C-62801EFC5697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FB2540-0E0A-45B3-9F62-8192FAEAA50D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rbest 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7" name="Serbest 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8" name="Serbest 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grpSp>
        <p:nvGrpSpPr>
          <p:cNvPr id="9" name="Gr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Serbest 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" name="Serbest 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" name="Serbest 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" name="Serbest 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" name="Serbest 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" name="Serbest 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" name="Serbest 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" name="Serbest 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" name="Serbest 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" name="Serbest 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" name="Serbest 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" name="Serbest 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" name="Serbest 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" name="Serbest 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" name="Serbest 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" name="Serbest 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" name="Serbest 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" name="Serbest 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" name="Serbest 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" name="Serbest 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" name="Serbest 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" name="Serbest 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" name="Serbest 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" name="Serbest 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" name="Serbest 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5" name="Serbest 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6" name="Serbest 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7" name="Serbest 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8" name="Serbest 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9" name="Serbest 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0" name="Serbest 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1" name="Serbest 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" name="Serbest 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" name="Serbest 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" name="Serbest 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5" name="Serbest 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6" name="Serbest 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7" name="Serbest 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8" name="Serbest 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9" name="Serbest 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0" name="Serbest 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1" name="Serbest 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2" name="Serbest 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3" name="Serbest 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4" name="Serbest 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5" name="Serbest 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6" name="Serbest 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7" name="Serbest 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8" name="Serbest 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9" name="Serbest 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0" name="Serbest 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1" name="Serbest 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2" name="Serbest 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3" name="Serbest 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4" name="Serbest 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5" name="Serbest 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6" name="Serbest 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7" name="Serbest 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8" name="Serbest 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9" name="Serbest 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0" name="Serbest 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1" name="Serbest 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2" name="Serbest 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3" name="Serbest 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4" name="Serbest 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5" name="Serbest 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6" name="Serbest 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7" name="Serbest 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8" name="Serbest 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79" name="Serbest 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0" name="Serbest 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1" name="Serbest 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2" name="Serbest 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3" name="Serbest 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4" name="Serbest 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5" name="Serbest 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6" name="Serbest 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7" name="Serbest 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8" name="Serbest 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89" name="Serbest 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0" name="Serbest 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1" name="Serbest 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2" name="Serbest 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93" name="Gr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Serbest 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5" name="Serbest 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6" name="Serbest 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7" name="Serbest 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8" name="Serbest 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99" name="Serbest 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0" name="Serbest 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1" name="Serbest 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2" name="Serbest 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3" name="Serbest 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4" name="Serbest 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5" name="Serbest 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6" name="Serbest 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7" name="Serbest 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8" name="Serbest 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09" name="Serbest 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0" name="Serbest 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1" name="Serbest 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2" name="Serbest 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3" name="Serbest 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4" name="Serbest 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5" name="Serbest 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6" name="Serbest 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7" name="Serbest 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8" name="Serbest 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19" name="Serbest 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0" name="Serbest 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1" name="Serbest 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2" name="Serbest 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3" name="Serbest 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4" name="Serbest 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5" name="Serbest 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6" name="Serbest 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7" name="Serbest 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8" name="Serbest 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9" name="Serbest 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0" name="Serbest 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1" name="Serbest 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2" name="Serbest 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3" name="Serbest 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4" name="Serbest 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5" name="Serbest 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6" name="Serbest 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7" name="Serbest 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8" name="Serbest 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9" name="Serbest 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0" name="Serbest 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1" name="Serbest 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2" name="Serbest 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3" name="Serbest 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4" name="Serbest 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5" name="Serbest 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6" name="Serbest 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7" name="Serbest 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8" name="Serbest 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9" name="Serbest 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0" name="Serbest 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1" name="Serbest 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2" name="Serbest 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3" name="Serbest 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4" name="Serbest 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5" name="Serbest 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6" name="Serbest 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7" name="Serbest 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8" name="Serbest 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9" name="Serbest 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0" name="Serbest 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1" name="Serbest 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2" name="Serbest 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3" name="Serbest 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4" name="Serbest 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5" name="Serbest 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6" name="Serbest 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7" name="Serbest 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8" name="Serbest 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9" name="Serbest 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0" name="Serbest 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1" name="Serbest 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2" name="Serbest 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3" name="Serbest 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4" name="Serbest 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5" name="Serbest 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6" name="Serbest 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177" name="Gr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Serbest 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9" name="Serbest 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0" name="Serbest 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1" name="Serbest 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2" name="Serbest 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3" name="Serbest 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4" name="Serbest 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5" name="Serbest 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6" name="Serbest 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7" name="Serbest 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8" name="Serbest 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9" name="Serbest 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0" name="Serbest 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1" name="Serbest 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2" name="Serbest 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3" name="Serbest 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4" name="Serbest 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5" name="Serbest 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6" name="Serbest 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7" name="Serbest 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8" name="Serbest 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99" name="Serbest 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0" name="Serbest 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1" name="Serbest 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2" name="Serbest 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3" name="Serbest 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4" name="Serbest 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5" name="Serbest 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6" name="Serbest 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7" name="Serbest 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8" name="Serbest 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09" name="Serbest 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0" name="Serbest 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1" name="Serbest 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2" name="Serbest 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3" name="Serbest 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4" name="Serbest 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5" name="Serbest 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6" name="Serbest 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7" name="Serbest 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8" name="Serbest 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9" name="Serbest 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0" name="Serbest 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1" name="Serbest 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2" name="Serbest 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3" name="Serbest 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4" name="Serbest 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5" name="Serbest 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6" name="Serbest 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7" name="Serbest 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8" name="Serbest 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9" name="Serbest 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0" name="Serbest 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1" name="Serbest 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2" name="Serbest 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3" name="Serbest 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4" name="Serbest 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5" name="Serbest 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6" name="Serbest 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7" name="Serbest 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8" name="Serbest 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9" name="Serbest 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0" name="Serbest 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1" name="Serbest 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2" name="Serbest 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3" name="Serbest 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4" name="Serbest 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5" name="Serbest 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6" name="Serbest 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7" name="Serbest 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8" name="Serbest 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9" name="Serbest 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0" name="Serbest 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1" name="Serbest 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2" name="Serbest 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3" name="Serbest 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4" name="Serbest 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5" name="Serbest 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6" name="Serbest 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7" name="Serbest 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8" name="Serbest 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9" name="Serbest 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260" name="Gr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Serbest 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2" name="Serbest 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3" name="Serbest 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4" name="Serbest 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5" name="Serbest 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6" name="Serbest 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7" name="Serbest 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8" name="Serbest 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69" name="Serbest 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0" name="Serbest 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1" name="Serbest 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2" name="Serbest 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3" name="Serbest 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Serbest 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5" name="Serbest 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6" name="Serbest 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7" name="Serbest 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Serbest 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79" name="Serbest 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0" name="Serbest 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1" name="Serbest 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2" name="Serbest 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3" name="Serbest 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4" name="Serbest 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Serbest 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Serbest 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7" name="Serbest 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8" name="Serbest 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289" name="Gr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Serbest 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2" name="Serbest 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3" name="Serbest 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4" name="Serbest 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5" name="Serbest 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6" name="Serbest 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7" name="Serbest 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8" name="Serbest 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9" name="Serbest 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0" name="Serbest 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1" name="Serbest 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2" name="Serbest 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3" name="Serbest 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4" name="Serbest 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5" name="Serbest 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6" name="Serbest 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7" name="Serbest 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8" name="Serbest 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9" name="Serbest 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310" name="Serbest 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grpSp>
        <p:nvGrpSpPr>
          <p:cNvPr id="311" name="Gr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Serbest 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3" name="Serbest 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4" name="Serbest 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5" name="Serbest 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6" name="Serbest 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7" name="Serbest 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8" name="Serbest 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9" name="Serbest 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0" name="Serbest 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1" name="Serbest 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2" name="Serbest 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3" name="Serbest 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4" name="Serbest 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5" name="Serbest 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6" name="Serbest 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7" name="Serbest 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8" name="Serbest 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9" name="Serbest 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0" name="Serbest 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1" name="Serbest 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2" name="Serbest 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3" name="Serbest 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4" name="Serbest 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5" name="Serbest 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6" name="Serbest 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7" name="Serbest 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8" name="Serbest 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9" name="Serbest 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0" name="Serbest 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1" name="Serbest 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2" name="Serbest 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3" name="Serbest 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4" name="Serbest 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5" name="Serbest 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6" name="Serbest 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47" name="Serbest 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348" name="Gr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Serbest 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6" name="Serbest 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7" name="Serbest 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8" name="Serbest 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9" name="Serbest 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0" name="Serbest 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1" name="Serbest 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2" name="Serbest 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3" name="Serbest 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4" name="Serbest 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5" name="Serbest 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6" name="Serbest 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7" name="Serbest 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8" name="Serbest 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89" name="Serbest 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0" name="Serbest 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1" name="Serbest 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2" name="Serbest 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3" name="Serbest 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4" name="Serbest 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5" name="Serbest 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6" name="Serbest 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7" name="Serbest 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8" name="Serbest 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99" name="Serbest 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0" name="Serbest 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1" name="Serbest 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2" name="Serbest 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3" name="Serbest 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4" name="Serbest 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5" name="Serbest 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6" name="Serbest 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7" name="Serbest 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8" name="Serbest 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09" name="Serbest 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0" name="Serbest 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1" name="Serbest 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2" name="Serbest 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3" name="Serbest 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4" name="Serbest 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5" name="Serbest 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6" name="Serbest 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7" name="Serbest 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8" name="Serbest 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19" name="Serbest 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20" name="Serbest 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421" name="Serbest 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</p:grpSp>
        <p:grpSp>
          <p:nvGrpSpPr>
            <p:cNvPr id="350" name="Gr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Serbest 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7" name="Serbest 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8" name="Serbest 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9" name="Serbest 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0" name="Serbest 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1" name="Serbest 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2" name="Serbest 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3" name="Serbest 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74" name="Serbest 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</p:grpSp>
        <p:grpSp>
          <p:nvGrpSpPr>
            <p:cNvPr id="351" name="Gr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Serbest 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0" name="Serbest 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1" name="Serbest 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2" name="Serbest 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3" name="Serbest 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4" name="Serbest 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65" name="Serbest 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</p:grpSp>
        <p:grpSp>
          <p:nvGrpSpPr>
            <p:cNvPr id="352" name="Gr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Serbest 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54" name="Serbest 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55" name="Serbest 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56" name="Serbest 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57" name="Serbest 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  <p:sp>
            <p:nvSpPr>
              <p:cNvPr id="358" name="Serbest 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tr-TR" dirty="0"/>
              </a:p>
            </p:txBody>
          </p:sp>
        </p:grpSp>
      </p:grpSp>
      <p:grpSp>
        <p:nvGrpSpPr>
          <p:cNvPr id="422" name="Gr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Serbest 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4" name="Serbest 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5" name="Serbest 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6" name="Serbest 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7" name="Serbest 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8" name="Serbest 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9" name="Serbest 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0" name="Serbest 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431" name="Gr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Serbest 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3" name="Serbest 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4" name="Serbest 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5" name="Serbest 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6" name="Serbest 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7" name="Serbest 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8" name="Serbest 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39" name="Serbest 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440" name="Gr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Serbest 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2" name="Serbest 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3" name="Serbest 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4" name="Serbest 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5" name="Serbest 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6" name="Serbest 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7" name="Serbest 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48" name="Serbest 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1C58A9-797A-46BB-BF24-CED5658874FD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5E69F56-EE2A-4B1D-B83E-D1DB7E6F38AB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7C1F49-912E-47CA-88FC-38AA0E9B3D6B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sı İçeren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3" name="Resim Yer Tutucusu 2" descr="Resim eklemek için boş yer tutucu. Yer tutucuya tıklayın ve eklemek istediğiniz resmi seçin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/>
              <a:t>Resim eklemek için simgeye tıklayın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D614BAF-9497-47A8-A9A3-417F27057274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rbest 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8" name="Serbest 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9" name="Serbest 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grpSp>
        <p:nvGrpSpPr>
          <p:cNvPr id="10" name="Gr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Serbest 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2" name="Serbest 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3" name="Serbest 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4" name="Serbest 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5" name="Serbest 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6" name="Serbest 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7" name="Serbest 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18" name="Serbest 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Serbest 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1" name="Serbest 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2" name="Serbest 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3" name="Serbest 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4" name="Serbest 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5" name="Serbest 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26" name="Gr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Serbest 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8" name="Serbest 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29" name="Serbest 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0" name="Serbest 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1" name="Serbest 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2" name="Serbest 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3" name="Serbest 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34" name="Gr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Serbest 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6" name="Serbest 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7" name="Serbest 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8" name="Serbest 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39" name="Serbest 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0" name="Serbest 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1" name="Serbest 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2" name="Serbest 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43" name="Gr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Serbest 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5" name="Serbest 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6" name="Serbest 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7" name="Serbest 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8" name="Serbest 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49" name="Serbest 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0" name="Serbest 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1" name="Serbest 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52" name="Gr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Serbest 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4" name="Serbest 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5" name="Serbest 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6" name="Serbest 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7" name="Serbest 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8" name="Serbest 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59" name="Serbest 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0" name="Serbest 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grpSp>
        <p:nvGrpSpPr>
          <p:cNvPr id="61" name="Gr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Serbest 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3" name="Serbest 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4" name="Serbest 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5" name="Serbest 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6" name="Serbest 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7" name="Serbest 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8" name="Serbest 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  <p:sp>
          <p:nvSpPr>
            <p:cNvPr id="69" name="Serbest 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tr-TR" dirty="0"/>
            </a:p>
          </p:txBody>
        </p:sp>
      </p:grp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dirty="0"/>
              <a:t>Asıl metin stillerini düzenlemek için tıklayın</a:t>
            </a:r>
          </a:p>
          <a:p>
            <a:pPr lvl="1" rtl="0"/>
            <a:r>
              <a:rPr lang="tr-TR" dirty="0"/>
              <a:t>İkinci düzey</a:t>
            </a:r>
          </a:p>
          <a:p>
            <a:pPr lvl="2" rtl="0"/>
            <a:r>
              <a:rPr lang="tr-TR" dirty="0"/>
              <a:t>Üçüncü düzey</a:t>
            </a:r>
          </a:p>
          <a:p>
            <a:pPr lvl="3" rtl="0"/>
            <a:r>
              <a:rPr lang="tr-TR" dirty="0"/>
              <a:t>Dördüncü düzey</a:t>
            </a:r>
          </a:p>
          <a:p>
            <a:pPr lvl="4" rtl="0"/>
            <a:r>
              <a:rPr lang="tr-TR" dirty="0"/>
              <a:t>Beşinci düzey</a:t>
            </a:r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F2657B5-635C-44C6-A851-CD6C9ABFB944}" type="datetime1">
              <a:rPr lang="tr-TR" smtClean="0"/>
              <a:pPr/>
              <a:t>05.11.2020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Merhaba sevgili Öğrenciler, </a:t>
            </a:r>
            <a:br>
              <a:rPr lang="tr-TR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Hoş Geldiniz!</a:t>
            </a: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tr-TR">
                <a:solidFill>
                  <a:schemeClr val="accent1"/>
                </a:solidFill>
              </a:rPr>
              <a:t>Yüksel DALGACI</a:t>
            </a:r>
            <a:endParaRPr lang="tr-TR" dirty="0">
              <a:solidFill>
                <a:schemeClr val="accent1"/>
              </a:solidFill>
            </a:endParaRPr>
          </a:p>
          <a:p>
            <a:pPr rtl="0"/>
            <a:r>
              <a:rPr lang="tr-TR" dirty="0">
                <a:solidFill>
                  <a:schemeClr val="accent1"/>
                </a:solidFill>
              </a:rPr>
              <a:t>Fen Bilimleri Öğretmeni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692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YÖN DEĞİŞTİRME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7468EA8-5FA8-49C1-910D-7A340E02B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7759" y="897622"/>
            <a:ext cx="9385926" cy="57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692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YÖN DEĞİŞTİRME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2D786BE4-420A-4E68-A129-37C8E72E5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5049" y="998290"/>
            <a:ext cx="9262800" cy="59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692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SALLANMA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5032E36-6D2C-44EA-8FB1-2266B426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361" y="845301"/>
            <a:ext cx="9415099" cy="59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692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SALLANMA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63CC24A4-97D8-4477-BB90-7A7E77016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2979" y="876650"/>
            <a:ext cx="9577149" cy="59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862356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DÖNME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2D3D7A9-F057-45A0-AD10-9C8E291BE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2791" y="988649"/>
            <a:ext cx="9018889" cy="58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862356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DÖNME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8493DB1D-F30B-408C-BE12-CA5C6F56E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291" y="998289"/>
            <a:ext cx="10197452" cy="57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862356" y="36965"/>
            <a:ext cx="748669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ÖZETLERSEK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C533EF0-96F5-4D2C-9526-C2A94FEFC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2356" y="998290"/>
            <a:ext cx="7620689" cy="58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00294" y="304626"/>
            <a:ext cx="8758106" cy="2736445"/>
          </a:xfrm>
        </p:spPr>
        <p:txBody>
          <a:bodyPr rtlCol="0">
            <a:normAutofit/>
          </a:bodyPr>
          <a:lstStyle/>
          <a:p>
            <a:pPr rtl="0"/>
            <a:r>
              <a:rPr lang="tr-TR" dirty="0">
                <a:solidFill>
                  <a:schemeClr val="accent3"/>
                </a:solidFill>
              </a:rPr>
              <a:t>BENİ İZLEDİĞİNİZ İÇİN TEŞEKKÜR EDERİM.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199C5B-C561-4F34-A4B7-011CB6C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123" y="2527329"/>
            <a:ext cx="1806977" cy="1803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33AA0E5-6C74-45B9-A00F-792F91EF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019" y="4555647"/>
            <a:ext cx="566946" cy="21822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5694986-BDE5-4DC9-8A1E-6ED23C42E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724" y="4452908"/>
            <a:ext cx="432853" cy="42370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49F6AB9-443F-48B0-9A4A-28F916A5C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184" y="4452908"/>
            <a:ext cx="432853" cy="4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9D2D0CB-0BF0-441F-B02B-0851B4C7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7" y="0"/>
            <a:ext cx="10161037" cy="36884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798094E-53EC-4432-BD4E-440DE4FF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17" y="3429000"/>
            <a:ext cx="5328366" cy="345063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D4D7042-16C2-4438-9BA4-188AAB15D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72" y="3626840"/>
            <a:ext cx="3743268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1C77441A-E4A3-4F20-969D-582D66CBC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17576" y="336692"/>
            <a:ext cx="3529890" cy="3292125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AD1AA146-0E34-43EC-B9ED-D338CA59F6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44611"/>
          <a:stretch/>
        </p:blipFill>
        <p:spPr>
          <a:xfrm>
            <a:off x="8134595" y="336691"/>
            <a:ext cx="2662035" cy="321894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04BE943-4BAA-42F9-947A-4D9BEBF02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06" y="336691"/>
            <a:ext cx="3505504" cy="329212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F26E9362-7577-4A0D-94B4-8208B1E8A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98" y="3749506"/>
            <a:ext cx="2324695" cy="215817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AE4F587-6885-4F40-8328-2D3C80B1E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372" y="3749505"/>
            <a:ext cx="2158171" cy="2158171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489C26F2-BE91-44EA-B23E-786C8AC11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3264" y="3816616"/>
            <a:ext cx="2324695" cy="216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15AE3F3A-CE98-4F63-B277-573AC2298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7" y="0"/>
            <a:ext cx="10842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11648" y="120855"/>
            <a:ext cx="606895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HAREKET ETME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90" y="998290"/>
            <a:ext cx="12108110" cy="3179427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tr-TR" sz="2800" dirty="0">
                <a:solidFill>
                  <a:schemeClr val="accent3"/>
                </a:solidFill>
              </a:rPr>
              <a:t>Gün içerisinde birçok hareket yaparız. </a:t>
            </a:r>
          </a:p>
          <a:p>
            <a:pPr marL="45720" indent="0" algn="ctr">
              <a:buNone/>
            </a:pPr>
            <a:r>
              <a:rPr lang="tr-TR" sz="2800" dirty="0">
                <a:solidFill>
                  <a:schemeClr val="accent3"/>
                </a:solidFill>
              </a:rPr>
              <a:t>Yürümek, koşmak, zıplamak, yemek </a:t>
            </a:r>
            <a:r>
              <a:rPr lang="tr-TR" sz="2800" dirty="0" err="1">
                <a:solidFill>
                  <a:schemeClr val="accent3"/>
                </a:solidFill>
              </a:rPr>
              <a:t>yemek</a:t>
            </a:r>
            <a:endParaRPr lang="tr-TR" sz="2800" dirty="0">
              <a:solidFill>
                <a:schemeClr val="accent3"/>
              </a:solidFill>
            </a:endParaRPr>
          </a:p>
          <a:p>
            <a:pPr marL="45720" indent="0" algn="ctr">
              <a:buNone/>
            </a:pPr>
            <a:r>
              <a:rPr lang="tr-TR" sz="2800" dirty="0">
                <a:solidFill>
                  <a:schemeClr val="accent3"/>
                </a:solidFill>
              </a:rPr>
              <a:t>veya oyun oynamak yaptığımız hareketlere örnektir.</a:t>
            </a:r>
          </a:p>
          <a:p>
            <a:pPr marL="45720" indent="0" algn="ctr">
              <a:buNone/>
            </a:pPr>
            <a:r>
              <a:rPr lang="tr-TR" sz="2800" dirty="0">
                <a:solidFill>
                  <a:schemeClr val="accent3"/>
                </a:solidFill>
              </a:rPr>
              <a:t>Çevremizi incelediğimizde; insanların, hayvanların, arabaların, uçakların ve</a:t>
            </a:r>
          </a:p>
          <a:p>
            <a:pPr marL="45720" indent="0" algn="ctr">
              <a:buNone/>
            </a:pPr>
            <a:r>
              <a:rPr lang="tr-TR" sz="2800" dirty="0">
                <a:solidFill>
                  <a:schemeClr val="accent3"/>
                </a:solidFill>
              </a:rPr>
              <a:t>birçok varlığın hareket ettiğini görürüz.</a:t>
            </a:r>
          </a:p>
          <a:p>
            <a:pPr rtl="0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30B002F-0479-429A-AF55-FDEFA90F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364" y="4085155"/>
            <a:ext cx="7413379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11648" y="120855"/>
            <a:ext cx="606895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HAREKET ETME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58C7A55-1A06-4838-90FF-34BC8CE99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600" y="1256375"/>
            <a:ext cx="10752648" cy="43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11648" y="120855"/>
            <a:ext cx="6068952" cy="961325"/>
          </a:xfrm>
        </p:spPr>
        <p:txBody>
          <a:bodyPr rtlCol="0">
            <a:normAutofit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HAREKET ETME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AA021FC-166E-4E34-BFAF-7AE906A3B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5577" y="1015067"/>
            <a:ext cx="9447440" cy="55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692" y="120855"/>
            <a:ext cx="7486692" cy="96132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HIZLANMA YAVAŞLAMA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3C0F809-2E8D-47AD-BFA4-A3B8EECC8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497"/>
          <a:stretch/>
        </p:blipFill>
        <p:spPr>
          <a:xfrm>
            <a:off x="1215668" y="1157681"/>
            <a:ext cx="9035679" cy="54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63692" y="36965"/>
            <a:ext cx="7486692" cy="96132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tr-TR" sz="6000" dirty="0">
                <a:solidFill>
                  <a:schemeClr val="accent4">
                    <a:lumMod val="50000"/>
                  </a:schemeClr>
                </a:solidFill>
              </a:rPr>
              <a:t>HIZLANMA YAVAŞLAMA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C7D18B20-07C7-464D-B358-A47277172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6886" y="1082180"/>
            <a:ext cx="8872182" cy="57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kula dönüş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22_TF02895270" id="{1DF11711-43D2-4BC2-84A2-64597143A5B8}" vid="{B1EFE453-AAAE-42D7-A40E-DBC590E60827}"/>
    </a:ext>
  </a:extLst>
</a:theme>
</file>

<file path=ppt/theme/theme2.xml><?xml version="1.0" encoding="utf-8"?>
<a:theme xmlns:a="http://schemas.openxmlformats.org/drawingml/2006/main" name="Office Teması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İlkokula geri dönüş sunusu (geniş ekran)</Template>
  <TotalTime>55</TotalTime>
  <Words>93</Words>
  <Application>Microsoft Office PowerPoint</Application>
  <PresentationFormat>Geniş ekran</PresentationFormat>
  <Paragraphs>38</Paragraphs>
  <Slides>17</Slides>
  <Notes>17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0" baseType="lpstr">
      <vt:lpstr>Arial</vt:lpstr>
      <vt:lpstr>Cambria</vt:lpstr>
      <vt:lpstr>Okula dönüş 16x9</vt:lpstr>
      <vt:lpstr>Merhaba sevgili Öğrenciler,  Hoş Geldiniz!</vt:lpstr>
      <vt:lpstr>PowerPoint Sunusu</vt:lpstr>
      <vt:lpstr>PowerPoint Sunusu</vt:lpstr>
      <vt:lpstr>PowerPoint Sunusu</vt:lpstr>
      <vt:lpstr>HAREKET ETME</vt:lpstr>
      <vt:lpstr>HAREKET ETME</vt:lpstr>
      <vt:lpstr>HAREKET ETME</vt:lpstr>
      <vt:lpstr>HIZLANMA YAVAŞLAMA</vt:lpstr>
      <vt:lpstr>HIZLANMA YAVAŞLAMA</vt:lpstr>
      <vt:lpstr>YÖN DEĞİŞTİRME</vt:lpstr>
      <vt:lpstr>YÖN DEĞİŞTİRME</vt:lpstr>
      <vt:lpstr>SALLANMA</vt:lpstr>
      <vt:lpstr>SALLANMA</vt:lpstr>
      <vt:lpstr>DÖNME</vt:lpstr>
      <vt:lpstr>DÖNME</vt:lpstr>
      <vt:lpstr>ÖZETLERSEK</vt:lpstr>
      <vt:lpstr>BENİ İZLEDİĞİNİZ İÇİN TEŞEKKÜR EDERİM.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Merhaba sevgili Öğrenciler,  Hoş Geldiniz!</dc:title>
  <dc:creator>Yuksel Dalgaci</dc:creator>
  <cp:lastModifiedBy>Yuksel Dalgaci</cp:lastModifiedBy>
  <cp:revision>9</cp:revision>
  <dcterms:created xsi:type="dcterms:W3CDTF">2020-10-27T05:26:43Z</dcterms:created>
  <dcterms:modified xsi:type="dcterms:W3CDTF">2020-11-05T19:39:56Z</dcterms:modified>
</cp:coreProperties>
</file>