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87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065FF86-027B-45C8-BD66-CA5328D53D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01570B7B-8831-4E5B-BCD3-E42F45BDD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46A6A2A-6820-4A77-B127-FD8F01EFF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59536-0AEF-4124-AE5F-472AB3A3ACB5}" type="datetimeFigureOut">
              <a:rPr lang="tr-TR" smtClean="0"/>
              <a:t>15.04.2020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766ADCE-F04F-4387-8D51-5525A1F62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BF4588E-BFB4-421F-97A8-E82ACB661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B946F-5B7C-4E93-A94F-DC38CF190F1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37770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8A9188F-21A3-4C1F-9F59-8334CF4D1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022A1184-D369-45D8-9C40-D689545F3A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5E03C39-3861-42ED-93F1-F06A3BE3F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59536-0AEF-4124-AE5F-472AB3A3ACB5}" type="datetimeFigureOut">
              <a:rPr lang="tr-TR" smtClean="0"/>
              <a:t>15.04.2020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0C13D15-8743-4338-AE6F-0132DC778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DB62D8B-01F1-4930-9AA2-B3790FA9D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B946F-5B7C-4E93-A94F-DC38CF190F1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1603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A524976E-59CB-49B2-93C2-DAFAE1C948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50C143A-F3D6-4EFB-9994-C9AE0A57C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B2F2284-A1B0-43B4-965E-794142FE7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59536-0AEF-4124-AE5F-472AB3A3ACB5}" type="datetimeFigureOut">
              <a:rPr lang="tr-TR" smtClean="0"/>
              <a:t>15.04.2020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6462899-474B-4B3F-933C-8190C12E2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6CE6687-3763-43A8-98E9-E8B6AB4DA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B946F-5B7C-4E93-A94F-DC38CF190F1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02440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7A45B8D-8301-413A-A5DB-09425E51B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ABD59F9-1D3A-4310-A1AD-31E4E88BD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AECE081-D612-429F-9500-67F3D0504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59536-0AEF-4124-AE5F-472AB3A3ACB5}" type="datetimeFigureOut">
              <a:rPr lang="tr-TR" smtClean="0"/>
              <a:t>15.04.2020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CF1C168-C0C2-4393-9FA1-D86300973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75483CE-E5FE-471D-83E6-C3DCEC2D0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B946F-5B7C-4E93-A94F-DC38CF190F1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0919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C2E7FF8-A441-4D4A-8DFB-A046F1B6C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3216C629-A604-42A0-A074-EAC3EE5E0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5299AF9-3401-4362-86BC-58FD4A9DF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59536-0AEF-4124-AE5F-472AB3A3ACB5}" type="datetimeFigureOut">
              <a:rPr lang="tr-TR" smtClean="0"/>
              <a:t>15.04.2020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B736581-3517-4423-83F0-C37EA8F22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5EEEF9B-05F9-4AD3-AC20-65A70F9AF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B946F-5B7C-4E93-A94F-DC38CF190F1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582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C474F32-EB85-436A-9657-A813B1F00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8971B30-A339-4356-826B-A67181E869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A469D055-4D58-4781-A36C-B87B7C5859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6D89013-72EB-4B1A-93BA-EA5FA143E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59536-0AEF-4124-AE5F-472AB3A3ACB5}" type="datetimeFigureOut">
              <a:rPr lang="tr-TR" smtClean="0"/>
              <a:t>15.04.2020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B843CEE-0762-4EC6-A175-3FB82D8D1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DF62FCB-2AD0-4894-98AA-6E3976D5C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B946F-5B7C-4E93-A94F-DC38CF190F1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1984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6203B6A-97A0-4A49-8F83-C7EECDAEB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44A34FA-5E86-426D-8415-4B34689F70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2744697E-462C-4A03-A056-48A4826F89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6802FEA1-6154-4411-A469-8CAD1FE114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F5877116-713F-41C4-B096-FBD6DBBB02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525CA930-7959-401A-BD6B-2FF4A2506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59536-0AEF-4124-AE5F-472AB3A3ACB5}" type="datetimeFigureOut">
              <a:rPr lang="tr-TR" smtClean="0"/>
              <a:t>15.04.2020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2BA42471-FD88-4538-825D-E8607D391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2135FF9E-375C-49C6-91AE-EE0757EAF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B946F-5B7C-4E93-A94F-DC38CF190F1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6074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FE72DFE-0C5C-4123-9C63-B3ABB02B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A97EBB03-D50F-4D20-A384-4BAEDD1C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59536-0AEF-4124-AE5F-472AB3A3ACB5}" type="datetimeFigureOut">
              <a:rPr lang="tr-TR" smtClean="0"/>
              <a:t>15.04.2020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8CF935F-8E84-410D-AA30-10090DE8D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37EBCB7-6E18-4794-A2D9-666FD3F2B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B946F-5B7C-4E93-A94F-DC38CF190F1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1558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DA26F3F2-54D2-480E-BB32-0C6FCE30F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59536-0AEF-4124-AE5F-472AB3A3ACB5}" type="datetimeFigureOut">
              <a:rPr lang="tr-TR" smtClean="0"/>
              <a:t>15.04.2020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FAAE138F-6A4E-43E8-AA51-660616CE3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14D2380-1B14-48FD-9F21-DCC77729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B946F-5B7C-4E93-A94F-DC38CF190F1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7901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CDB21DF-6EA7-46EA-BED0-31C8DDFDD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4E5040B-8694-41FE-A2D8-AE2494D99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343D59C-A4E2-4977-B10B-BE8C982B41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5C84089-A6B3-4749-B9B6-713ACD56F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59536-0AEF-4124-AE5F-472AB3A3ACB5}" type="datetimeFigureOut">
              <a:rPr lang="tr-TR" smtClean="0"/>
              <a:t>15.04.2020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5B06D9E-B7A5-4AE2-AE86-FBF9D6EB1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4DA7928-C561-4BEB-BC08-25512FF0E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B946F-5B7C-4E93-A94F-DC38CF190F1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6448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C1A1CB-C0BB-4602-98CE-5F7BE68C6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ABE08C80-3483-44E5-942B-D5DCE1DF08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7FEDED66-D44A-48A6-8ED0-CBB1D562A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9AC71E2-C62F-45E7-A8F4-17B68E859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59536-0AEF-4124-AE5F-472AB3A3ACB5}" type="datetimeFigureOut">
              <a:rPr lang="tr-TR" smtClean="0"/>
              <a:t>15.04.2020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5BD217C-8798-4190-8FED-0F996DAE5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8B7F224-2F55-4B94-A1B5-9283ECA2B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B946F-5B7C-4E93-A94F-DC38CF190F1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3734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F26A5145-7F9C-41DC-AA0B-E8A589465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8D79880-837B-4C3F-A5EA-21DB46027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6F0472F-8118-4AA5-93CE-8F7E242383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59536-0AEF-4124-AE5F-472AB3A3ACB5}" type="datetimeFigureOut">
              <a:rPr lang="tr-TR" smtClean="0"/>
              <a:t>15.04.2020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19DE7B9-A0EF-4246-BB1E-6444DC0E72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050713D-42B9-4355-B66F-999E85D771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B946F-5B7C-4E93-A94F-DC38CF190F1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22402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765133A0-C713-4096-9089-F4485C0E8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Yıldız: 16 Nokta 5">
            <a:extLst>
              <a:ext uri="{FF2B5EF4-FFF2-40B4-BE49-F238E27FC236}">
                <a16:creationId xmlns:a16="http://schemas.microsoft.com/office/drawing/2014/main" id="{8BE894A7-7CA5-4DE1-A65A-3551D4828458}"/>
              </a:ext>
            </a:extLst>
          </p:cNvPr>
          <p:cNvSpPr/>
          <p:nvPr/>
        </p:nvSpPr>
        <p:spPr>
          <a:xfrm>
            <a:off x="0" y="92364"/>
            <a:ext cx="3094181" cy="2152072"/>
          </a:xfrm>
          <a:prstGeom prst="star16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b="1" dirty="0">
                <a:ln>
                  <a:solidFill>
                    <a:srgbClr val="FF0000"/>
                  </a:solidFill>
                </a:ln>
              </a:rPr>
              <a:t>POWERPOİNT</a:t>
            </a:r>
          </a:p>
        </p:txBody>
      </p:sp>
    </p:spTree>
    <p:extLst>
      <p:ext uri="{BB962C8B-B14F-4D97-AF65-F5344CB8AC3E}">
        <p14:creationId xmlns:p14="http://schemas.microsoft.com/office/powerpoint/2010/main" val="3400070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2C8EB3D-9579-4CF5-94E8-F90EF1DF8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472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F37A943-FFCB-498F-90CC-2B1A8E998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025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A766727-62D9-4F2A-875E-71C20A7A3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73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A9EC39D-C5CD-4D11-A4E9-F1D445C27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23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3AE2E29-B931-4182-B450-B67937BA0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78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C404F83-E616-47C1-AAE8-D14CAC82F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44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9572956-3C42-4262-A570-F02C2A20E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36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BF126DB-9CE8-468D-A333-FC4D75AEE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62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12BB292-921A-40CF-9421-6F720094A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Yıldız: 24 Nokta 3">
            <a:extLst>
              <a:ext uri="{FF2B5EF4-FFF2-40B4-BE49-F238E27FC236}">
                <a16:creationId xmlns:a16="http://schemas.microsoft.com/office/drawing/2014/main" id="{6064794E-C7CF-4025-8BD3-2DBB81774D95}"/>
              </a:ext>
            </a:extLst>
          </p:cNvPr>
          <p:cNvSpPr/>
          <p:nvPr/>
        </p:nvSpPr>
        <p:spPr>
          <a:xfrm>
            <a:off x="350981" y="3574473"/>
            <a:ext cx="2900219" cy="2133600"/>
          </a:xfrm>
          <a:prstGeom prst="star2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Çözümler</a:t>
            </a:r>
          </a:p>
          <a:p>
            <a:pPr algn="ctr"/>
            <a:r>
              <a:rPr lang="tr-TR" b="1" dirty="0"/>
              <a:t>ÜLKEMİZE GÖÇ EDENLER </a:t>
            </a:r>
            <a:r>
              <a:rPr lang="tr-TR" dirty="0"/>
              <a:t>videomuzda.</a:t>
            </a:r>
          </a:p>
        </p:txBody>
      </p:sp>
    </p:spTree>
    <p:extLst>
      <p:ext uri="{BB962C8B-B14F-4D97-AF65-F5344CB8AC3E}">
        <p14:creationId xmlns:p14="http://schemas.microsoft.com/office/powerpoint/2010/main" val="2825708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3CBFD30-3A36-4DA0-850F-9E36C8A12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BE55B770-476A-4AFC-81C7-C6BDCE0640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99354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3CBFD30-3A36-4DA0-850F-9E36C8A12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C716BAE0-04BB-413E-8048-1755CF7323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66614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D14E7FA6-46C3-4016-81FE-07B971B43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78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F59BAF18-ABCF-4E41-90CB-CD799D714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738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E6D0BFB-5347-4B4D-B38F-1744B7940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89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788CD27-0C79-4E45-94A3-1A5A75D16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28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114ED30-59CF-4AF4-95CF-0029A1AB2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24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9156C86-3A70-4F2B-83C3-E45A45854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177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7</Words>
  <Application>Microsoft Office PowerPoint</Application>
  <PresentationFormat>Geniş ekran</PresentationFormat>
  <Paragraphs>3</Paragraphs>
  <Slides>18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İsmail Bey</dc:creator>
  <cp:lastModifiedBy>İsmail Bey</cp:lastModifiedBy>
  <cp:revision>3</cp:revision>
  <dcterms:created xsi:type="dcterms:W3CDTF">2020-04-15T11:59:02Z</dcterms:created>
  <dcterms:modified xsi:type="dcterms:W3CDTF">2020-04-15T12:42:38Z</dcterms:modified>
</cp:coreProperties>
</file>