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9" r:id="rId2"/>
    <p:sldId id="277" r:id="rId3"/>
    <p:sldId id="278" r:id="rId4"/>
    <p:sldId id="279" r:id="rId5"/>
    <p:sldId id="280" r:id="rId6"/>
    <p:sldId id="281" r:id="rId7"/>
    <p:sldId id="291" r:id="rId8"/>
    <p:sldId id="292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0DC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E3759E-1910-4F94-89C0-366BEA387254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A0929E-5F35-473E-B0F2-0BCE4D4DFB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9F9F-E853-49DD-8769-D3C277F2990C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DDA6-9D4C-4193-8EE1-441C91E80E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04D5-8F85-41EB-BD5A-6B0D094E6EF7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3FD8-D08B-4F79-A0DB-70CC036D0B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51A7-66C2-40AA-9EDC-9D0496FA2715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9947-838A-4795-B39C-6C31F68615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1F99-EB64-48FB-AD72-BBBDA8387221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D12B-C129-45BB-872A-DF7283DA89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09F1-B518-4740-9D99-A405B8875211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BD10-CFE0-4713-986A-442EF7B98F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59D1B-D4FB-4710-8C5A-48855F636012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5CA4-0C12-430C-B4B5-B441272C4B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43C6-EA0D-4531-B77F-3D8046306A4D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BD10-B835-48D1-8E99-C5575769C5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2C1E-9B39-4128-88F8-BA3D843F6888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D274-0AFF-4A76-A2E8-B4A3A06FFE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25A-09AF-4932-8B5C-51EB198F6CA6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B58B-A693-420E-B879-4B29FDE3AA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E698-92B7-4E8D-B59C-E756C9B9F90F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9ECB-4ADC-45F1-9F01-347A07A121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7DE2-B583-4B50-8F47-20D3A787A771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9240-A316-4E1F-B07C-37BC6910C8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34CD-4A52-46AC-AC68-366AA579B35E}" type="datetimeFigureOut">
              <a:rPr lang="tr-TR"/>
              <a:pPr>
                <a:defRPr/>
              </a:pPr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BB8709-56A1-4947-9681-2B9C61B1C3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907704" y="476672"/>
            <a:ext cx="5311582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yra Aydin" pitchFamily="34" charset="0"/>
                <a:cs typeface="+mn-cs"/>
              </a:rPr>
              <a:t>HABİBE  TAŞ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yra Aydin" pitchFamily="34" charset="0"/>
                <a:cs typeface="+mn-cs"/>
              </a:rPr>
              <a:t>İLKOKULU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3485672" y="5036983"/>
            <a:ext cx="211468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/>
              </a:rPr>
              <a:t>2/F  Sınıfı</a:t>
            </a:r>
            <a:endParaRPr lang="tr-TR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915816" y="4149080"/>
            <a:ext cx="325281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/>
              </a:rPr>
              <a:t>Ziya  MACİT</a:t>
            </a:r>
            <a:endParaRPr lang="tr-TR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755576" y="2636912"/>
            <a:ext cx="763284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dirty="0" smtClean="0">
                <a:solidFill>
                  <a:srgbClr val="3D0DC3"/>
                </a:solidFill>
              </a:rPr>
              <a:t>UZUNLUK  MODELLERİ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 smtClean="0">
                <a:ln w="11430"/>
                <a:solidFill>
                  <a:srgbClr val="3D0DC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yra Aydin" pitchFamily="34" charset="0"/>
                <a:cs typeface="+mn-cs"/>
              </a:rPr>
              <a:t>OLUŞTURALIM</a:t>
            </a:r>
            <a:endParaRPr lang="tr-TR" sz="4800" b="1" dirty="0">
              <a:ln w="11430"/>
              <a:solidFill>
                <a:srgbClr val="3D0DC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ayra Aydin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539552" y="2060848"/>
            <a:ext cx="8136904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Yukarıdaki kalemin  boyu 10 </a:t>
            </a:r>
            <a:r>
              <a:rPr lang="tr-TR" sz="3200" b="1" dirty="0" err="1" smtClean="0">
                <a:latin typeface="Kayra Aydin" pitchFamily="34" charset="0"/>
              </a:rPr>
              <a:t>cm’dir</a:t>
            </a:r>
            <a:r>
              <a:rPr lang="tr-TR" sz="3200" b="1" dirty="0" smtClean="0">
                <a:latin typeface="Kayra Aydin" pitchFamily="34" charset="0"/>
              </a:rPr>
              <a:t>. Bu kalemle kitabımızın boyunu ölçebiliriz.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65589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369255" y="-1187338"/>
            <a:ext cx="466725" cy="365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470459"/>
            <a:ext cx="2016224" cy="30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 flipH="1">
            <a:off x="3059831" y="5589239"/>
            <a:ext cx="144016" cy="75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 flipH="1">
            <a:off x="3059831" y="4797152"/>
            <a:ext cx="144016" cy="75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 flipH="1">
            <a:off x="3059830" y="4005064"/>
            <a:ext cx="144016" cy="75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Dikdörtgen"/>
          <p:cNvSpPr/>
          <p:nvPr/>
        </p:nvSpPr>
        <p:spPr>
          <a:xfrm>
            <a:off x="3419872" y="3645024"/>
            <a:ext cx="5544616" cy="206210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Kitabın boyunu kalemle 3 kalem boyu ölçtük. 1 kalem 10 cm ise 3 kalem boyu kaç cm yapar.</a:t>
            </a:r>
            <a:endParaRPr lang="tr-TR" sz="3200" dirty="0" smtClean="0">
              <a:latin typeface="Kayra Aydin" pitchFamily="34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4211960" y="5805264"/>
            <a:ext cx="3456384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3 x 10 = 30 cm</a:t>
            </a:r>
            <a:endParaRPr lang="tr-TR" sz="3200" dirty="0" smtClean="0"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611560" y="1916832"/>
            <a:ext cx="8136904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Yukarıdaki silginin  boyu 4 </a:t>
            </a:r>
            <a:r>
              <a:rPr lang="tr-TR" sz="3200" b="1" dirty="0" err="1" smtClean="0">
                <a:latin typeface="Kayra Aydin" pitchFamily="34" charset="0"/>
              </a:rPr>
              <a:t>cm’dir</a:t>
            </a:r>
            <a:r>
              <a:rPr lang="tr-TR" sz="3200" b="1" dirty="0" smtClean="0">
                <a:latin typeface="Kayra Aydin" pitchFamily="34" charset="0"/>
              </a:rPr>
              <a:t>. Bu silgiyle kalemin boyunu ölçebiliriz.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151216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08720"/>
            <a:ext cx="765589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2051720" y="3761233"/>
            <a:ext cx="4608512" cy="45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151216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84984"/>
            <a:ext cx="151216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284984"/>
            <a:ext cx="151216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Dikdörtgen"/>
          <p:cNvSpPr/>
          <p:nvPr/>
        </p:nvSpPr>
        <p:spPr>
          <a:xfrm>
            <a:off x="539552" y="4365104"/>
            <a:ext cx="8136904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Kalem 3 silgi boyunda gelmiştir. 1 silgi  3 cm olduğuna göre kalem kaç </a:t>
            </a:r>
            <a:r>
              <a:rPr lang="tr-TR" sz="3200" b="1" dirty="0" err="1" smtClean="0">
                <a:latin typeface="Kayra Aydin" pitchFamily="34" charset="0"/>
              </a:rPr>
              <a:t>cm’dir</a:t>
            </a:r>
            <a:r>
              <a:rPr lang="tr-TR" sz="3200" b="1" dirty="0" smtClean="0">
                <a:latin typeface="Kayra Aydin" pitchFamily="34" charset="0"/>
              </a:rPr>
              <a:t>?</a:t>
            </a:r>
            <a:endParaRPr lang="tr-TR" sz="3200" dirty="0" smtClean="0"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2483768" y="5661248"/>
            <a:ext cx="3456384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3 x 4 = 12 cm</a:t>
            </a:r>
            <a:endParaRPr lang="tr-TR" sz="3200" dirty="0" smtClean="0"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611560" y="5027692"/>
            <a:ext cx="813690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3 tane şerit kullandık. Bu nedenle yaptığımız cetvel modeli 3 birimdir. Her birimi 1 şerittir. Uzunluğu ise 9 </a:t>
            </a:r>
            <a:r>
              <a:rPr lang="tr-TR" sz="3200" dirty="0" err="1" smtClean="0">
                <a:latin typeface="Egitimhane ABC" pitchFamily="2" charset="0"/>
              </a:rPr>
              <a:t>cm’dir</a:t>
            </a:r>
            <a:endParaRPr lang="tr-TR" sz="3200" dirty="0" smtClean="0">
              <a:latin typeface="Egitimhane ABC" pitchFamily="2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65589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765589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353" y="188640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321" y="3501008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501008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501008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Dikdörtgen"/>
          <p:cNvSpPr/>
          <p:nvPr/>
        </p:nvSpPr>
        <p:spPr>
          <a:xfrm>
            <a:off x="691952" y="1637184"/>
            <a:ext cx="8136904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Yukarıda verilen şeridi kullanarak bir cetvel modeli oluşturalım.</a:t>
            </a:r>
          </a:p>
        </p:txBody>
      </p:sp>
      <p:cxnSp>
        <p:nvCxnSpPr>
          <p:cNvPr id="24" name="23 Düz Bağlayıcı"/>
          <p:cNvCxnSpPr/>
          <p:nvPr/>
        </p:nvCxnSpPr>
        <p:spPr>
          <a:xfrm>
            <a:off x="755576" y="328498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Bağlayıcı"/>
          <p:cNvCxnSpPr/>
          <p:nvPr/>
        </p:nvCxnSpPr>
        <p:spPr>
          <a:xfrm>
            <a:off x="1835696" y="328498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Bağlayıcı"/>
          <p:cNvCxnSpPr/>
          <p:nvPr/>
        </p:nvCxnSpPr>
        <p:spPr>
          <a:xfrm>
            <a:off x="2915816" y="328498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Bağlayıcı"/>
          <p:cNvCxnSpPr/>
          <p:nvPr/>
        </p:nvCxnSpPr>
        <p:spPr>
          <a:xfrm>
            <a:off x="3995936" y="328498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Dikdörtgen"/>
          <p:cNvSpPr/>
          <p:nvPr/>
        </p:nvSpPr>
        <p:spPr>
          <a:xfrm>
            <a:off x="539552" y="2852936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0</a:t>
            </a:r>
          </a:p>
        </p:txBody>
      </p:sp>
      <p:sp>
        <p:nvSpPr>
          <p:cNvPr id="29" name="28 Dikdörtgen"/>
          <p:cNvSpPr/>
          <p:nvPr/>
        </p:nvSpPr>
        <p:spPr>
          <a:xfrm>
            <a:off x="1655168" y="2844225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1</a:t>
            </a:r>
          </a:p>
        </p:txBody>
      </p:sp>
      <p:sp>
        <p:nvSpPr>
          <p:cNvPr id="30" name="29 Dikdörtgen"/>
          <p:cNvSpPr/>
          <p:nvPr/>
        </p:nvSpPr>
        <p:spPr>
          <a:xfrm>
            <a:off x="2663280" y="2844225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2</a:t>
            </a:r>
          </a:p>
        </p:txBody>
      </p:sp>
      <p:sp>
        <p:nvSpPr>
          <p:cNvPr id="31" name="30 Dikdörtgen"/>
          <p:cNvSpPr/>
          <p:nvPr/>
        </p:nvSpPr>
        <p:spPr>
          <a:xfrm>
            <a:off x="3779912" y="2852936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683568" y="260648"/>
            <a:ext cx="8136904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Kalemin boyunu şeritlerle ölçelim.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252489" y="2420888"/>
            <a:ext cx="4392488" cy="45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242" y="1988840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4617" y="1988840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4737" y="1988840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4857" y="1988840"/>
            <a:ext cx="1095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Düz Bağlayıcı"/>
          <p:cNvCxnSpPr/>
          <p:nvPr/>
        </p:nvCxnSpPr>
        <p:spPr>
          <a:xfrm>
            <a:off x="2339752" y="1853535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3419872" y="1853535"/>
            <a:ext cx="0" cy="4953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4499992" y="1853535"/>
            <a:ext cx="0" cy="4953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5580112" y="1853535"/>
            <a:ext cx="0" cy="4953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Dikdörtgen"/>
          <p:cNvSpPr/>
          <p:nvPr/>
        </p:nvSpPr>
        <p:spPr>
          <a:xfrm>
            <a:off x="2123728" y="1421487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0</a:t>
            </a:r>
          </a:p>
        </p:txBody>
      </p:sp>
      <p:sp>
        <p:nvSpPr>
          <p:cNvPr id="19" name="18 Dikdörtgen"/>
          <p:cNvSpPr/>
          <p:nvPr/>
        </p:nvSpPr>
        <p:spPr>
          <a:xfrm>
            <a:off x="3239344" y="1412776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1</a:t>
            </a:r>
          </a:p>
        </p:txBody>
      </p:sp>
      <p:sp>
        <p:nvSpPr>
          <p:cNvPr id="20" name="19 Dikdörtgen"/>
          <p:cNvSpPr/>
          <p:nvPr/>
        </p:nvSpPr>
        <p:spPr>
          <a:xfrm>
            <a:off x="4247456" y="1412776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2</a:t>
            </a:r>
          </a:p>
        </p:txBody>
      </p:sp>
      <p:sp>
        <p:nvSpPr>
          <p:cNvPr id="21" name="20 Dikdörtgen"/>
          <p:cNvSpPr/>
          <p:nvPr/>
        </p:nvSpPr>
        <p:spPr>
          <a:xfrm>
            <a:off x="5364088" y="1421487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3</a:t>
            </a:r>
          </a:p>
        </p:txBody>
      </p:sp>
      <p:sp>
        <p:nvSpPr>
          <p:cNvPr id="25" name="24 Dikdörtgen"/>
          <p:cNvSpPr/>
          <p:nvPr/>
        </p:nvSpPr>
        <p:spPr>
          <a:xfrm>
            <a:off x="6479704" y="1412776"/>
            <a:ext cx="468560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atin typeface="Egitimhane ABC" pitchFamily="2" charset="0"/>
              </a:rPr>
              <a:t>4</a:t>
            </a:r>
          </a:p>
        </p:txBody>
      </p:sp>
      <p:cxnSp>
        <p:nvCxnSpPr>
          <p:cNvPr id="26" name="25 Düz Bağlayıcı"/>
          <p:cNvCxnSpPr/>
          <p:nvPr/>
        </p:nvCxnSpPr>
        <p:spPr>
          <a:xfrm>
            <a:off x="6660232" y="184482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Dikdörtgen"/>
          <p:cNvSpPr/>
          <p:nvPr/>
        </p:nvSpPr>
        <p:spPr>
          <a:xfrm>
            <a:off x="611560" y="3501008"/>
            <a:ext cx="8136904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Kalemin boyunu şeritle   4  birim ölçtük.</a:t>
            </a:r>
            <a:endParaRPr lang="tr-TR" sz="3200" dirty="0" smtClean="0"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21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683568" y="260648"/>
            <a:ext cx="8136904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dirty="0" smtClean="0">
                <a:latin typeface="Egitimhane ABC" pitchFamily="2" charset="0"/>
              </a:rPr>
              <a:t>Ataş kullanarak bir cetvel modeli oluşturalım. Oluşturduğumuz cetvel modeliyle aşağıdaki mandalın uzunluğunu ölçelim.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6813155" cy="267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683568" y="260648"/>
            <a:ext cx="8136904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dirty="0" smtClean="0">
                <a:latin typeface="Egitimhane ABC" pitchFamily="2" charset="0"/>
              </a:rPr>
              <a:t>Adım adım sayı doğrusu oluşturalım.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5267278" cy="112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08920"/>
            <a:ext cx="52875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077072"/>
            <a:ext cx="573312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683568" y="260648"/>
            <a:ext cx="8136904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dirty="0" smtClean="0">
                <a:latin typeface="Egitimhane ABC" pitchFamily="2" charset="0"/>
              </a:rPr>
              <a:t>Cetvel yardımıyla birimleri farklı iki tane sayı doğrusu oluşturalım.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23836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99" y="3501008"/>
            <a:ext cx="732476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683568" y="5589240"/>
            <a:ext cx="8136904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2800" dirty="0" smtClean="0">
                <a:latin typeface="Egitimhane ABC" pitchFamily="2" charset="0"/>
              </a:rPr>
              <a:t>Bütün sayı doğruları sıfır ile başlar. Ayrıca bir sayı doğrusunun bütün birimleri daima birbirine eşittir.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182</Words>
  <Application>Microsoft Office PowerPoint</Application>
  <PresentationFormat>Ekran Gösterisi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KADİR CAN</dc:creator>
  <cp:lastModifiedBy>XCLUSiVE</cp:lastModifiedBy>
  <cp:revision>267</cp:revision>
  <dcterms:created xsi:type="dcterms:W3CDTF">2015-01-18T05:02:21Z</dcterms:created>
  <dcterms:modified xsi:type="dcterms:W3CDTF">2020-05-24T11:46:14Z</dcterms:modified>
</cp:coreProperties>
</file>