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229" y="341841"/>
            <a:ext cx="8561155" cy="1148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0" y="2326745"/>
            <a:ext cx="4191000" cy="34575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383" y="1869544"/>
            <a:ext cx="43815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0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799644" y="2302933"/>
            <a:ext cx="737164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MUAMMER TURAN</a:t>
            </a:r>
          </a:p>
          <a:p>
            <a:pPr algn="ctr"/>
            <a:r>
              <a:rPr lang="tr-TR" sz="4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MEHMET AKİF İNAN İLKOKULU</a:t>
            </a:r>
          </a:p>
          <a:p>
            <a:pPr algn="ctr"/>
            <a:r>
              <a:rPr lang="tr-TR" sz="4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3.C SINIFI </a:t>
            </a:r>
          </a:p>
          <a:p>
            <a:pPr algn="ctr"/>
            <a:r>
              <a:rPr lang="tr-TR" sz="4400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ORDU</a:t>
            </a:r>
            <a:endParaRPr lang="tr-TR" sz="4400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6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28" y="595312"/>
            <a:ext cx="10294433" cy="74242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128" y="1857374"/>
            <a:ext cx="6736116" cy="5810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056" y="2958040"/>
            <a:ext cx="7368294" cy="631826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662" y="4418542"/>
            <a:ext cx="10049405" cy="157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418" y="213430"/>
            <a:ext cx="9987286" cy="94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73" y="1468261"/>
            <a:ext cx="3038475" cy="24765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764" y="1449211"/>
            <a:ext cx="3248025" cy="249555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1784" y="1550811"/>
            <a:ext cx="3162300" cy="204787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0710" y="4457876"/>
            <a:ext cx="2952750" cy="202882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8377" y="4457876"/>
            <a:ext cx="32004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6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53" y="149752"/>
            <a:ext cx="5534025" cy="395287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887" y="233362"/>
            <a:ext cx="4543425" cy="35147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0627" y="4153429"/>
            <a:ext cx="3038475" cy="247650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267" y="4020079"/>
            <a:ext cx="27432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037" y="345369"/>
            <a:ext cx="5495925" cy="42481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942" y="243769"/>
            <a:ext cx="4619625" cy="42576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706" y="4685139"/>
            <a:ext cx="3164098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8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78" y="434623"/>
            <a:ext cx="3834165" cy="38804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6898" y="434623"/>
            <a:ext cx="4589497" cy="2929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089" y="4315122"/>
            <a:ext cx="5578901" cy="23197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9908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787" y="465313"/>
            <a:ext cx="9949568" cy="616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4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834" y="371299"/>
            <a:ext cx="9982200" cy="141922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78" y="2029743"/>
            <a:ext cx="4312709" cy="283070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966" y="2016300"/>
            <a:ext cx="3621968" cy="28441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598" y="4700251"/>
            <a:ext cx="2637130" cy="20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34" y="392465"/>
            <a:ext cx="4037188" cy="323189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65" y="502405"/>
            <a:ext cx="3156480" cy="325343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005" y="3890434"/>
            <a:ext cx="5619662" cy="25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9</Words>
  <Application>Microsoft Office PowerPoint</Application>
  <PresentationFormat>Geniş ekran</PresentationFormat>
  <Paragraphs>4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5" baseType="lpstr">
      <vt:lpstr>Agency FB</vt:lpstr>
      <vt:lpstr>Arial</vt:lpstr>
      <vt:lpstr>Century Gothic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6</cp:revision>
  <dcterms:created xsi:type="dcterms:W3CDTF">2020-12-21T17:34:01Z</dcterms:created>
  <dcterms:modified xsi:type="dcterms:W3CDTF">2020-12-21T18:22:17Z</dcterms:modified>
</cp:coreProperties>
</file>