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69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90" r:id="rId10"/>
    <p:sldId id="284" r:id="rId11"/>
    <p:sldId id="285" r:id="rId12"/>
    <p:sldId id="286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DC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3" autoAdjust="0"/>
    <p:restoredTop sz="94624" autoAdjust="0"/>
  </p:normalViewPr>
  <p:slideViewPr>
    <p:cSldViewPr>
      <p:cViewPr varScale="1">
        <p:scale>
          <a:sx n="54" d="100"/>
          <a:sy n="54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E3759E-1910-4F94-89C0-366BEA387254}" type="datetimeFigureOut">
              <a:rPr lang="tr-TR"/>
              <a:pPr>
                <a:defRPr/>
              </a:pPr>
              <a:t>14.05.2020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0929E-5F35-473E-B0F2-0BCE4D4DFB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0929E-5F35-473E-B0F2-0BCE4D4DFB4B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9F9F-E853-49DD-8769-D3C277F2990C}" type="datetimeFigureOut">
              <a:rPr lang="tr-TR"/>
              <a:pPr>
                <a:defRPr/>
              </a:pPr>
              <a:t>14.05.2020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DDA6-9D4C-4193-8EE1-441C91E80E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304D5-8F85-41EB-BD5A-6B0D094E6EF7}" type="datetimeFigureOut">
              <a:rPr lang="tr-TR"/>
              <a:pPr>
                <a:defRPr/>
              </a:pPr>
              <a:t>14.05.2020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3FD8-D08B-4F79-A0DB-70CC036D0B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51A7-66C2-40AA-9EDC-9D0496FA2715}" type="datetimeFigureOut">
              <a:rPr lang="tr-TR"/>
              <a:pPr>
                <a:defRPr/>
              </a:pPr>
              <a:t>14.05.2020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9947-838A-4795-B39C-6C31F68615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1F99-EB64-48FB-AD72-BBBDA8387221}" type="datetimeFigureOut">
              <a:rPr lang="tr-TR"/>
              <a:pPr>
                <a:defRPr/>
              </a:pPr>
              <a:t>14.05.2020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D12B-C129-45BB-872A-DF7283DA895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09F1-B518-4740-9D99-A405B8875211}" type="datetimeFigureOut">
              <a:rPr lang="tr-TR"/>
              <a:pPr>
                <a:defRPr/>
              </a:pPr>
              <a:t>14.05.2020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BD10-CFE0-4713-986A-442EF7B98F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9D1B-D4FB-4710-8C5A-48855F636012}" type="datetimeFigureOut">
              <a:rPr lang="tr-TR"/>
              <a:pPr>
                <a:defRPr/>
              </a:pPr>
              <a:t>14.05.2020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5CA4-0C12-430C-B4B5-B441272C4B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43C6-EA0D-4531-B77F-3D8046306A4D}" type="datetimeFigureOut">
              <a:rPr lang="tr-TR"/>
              <a:pPr>
                <a:defRPr/>
              </a:pPr>
              <a:t>14.05.2020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BD10-B835-48D1-8E99-C5575769C5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2C1E-9B39-4128-88F8-BA3D843F6888}" type="datetimeFigureOut">
              <a:rPr lang="tr-TR"/>
              <a:pPr>
                <a:defRPr/>
              </a:pPr>
              <a:t>14.05.2020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D274-0AFF-4A76-A2E8-B4A3A06FFE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225A-09AF-4932-8B5C-51EB198F6CA6}" type="datetimeFigureOut">
              <a:rPr lang="tr-TR"/>
              <a:pPr>
                <a:defRPr/>
              </a:pPr>
              <a:t>14.05.2020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B58B-A693-420E-B879-4B29FDE3AA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E698-92B7-4E8D-B59C-E756C9B9F90F}" type="datetimeFigureOut">
              <a:rPr lang="tr-TR"/>
              <a:pPr>
                <a:defRPr/>
              </a:pPr>
              <a:t>14.05.2020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9ECB-4ADC-45F1-9F01-347A07A121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7DE2-B583-4B50-8F47-20D3A787A771}" type="datetimeFigureOut">
              <a:rPr lang="tr-TR"/>
              <a:pPr>
                <a:defRPr/>
              </a:pPr>
              <a:t>14.05.2020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9240-A316-4E1F-B07C-37BC6910C8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B34CD-4A52-46AC-AC68-366AA579B35E}" type="datetimeFigureOut">
              <a:rPr lang="tr-TR"/>
              <a:pPr>
                <a:defRPr/>
              </a:pPr>
              <a:t>14.05.2020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B8709-56A1-4947-9681-2B9C61B1C3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m.tr/url?sa=i&amp;url=http://clipart-library.com/board-cliparts.html&amp;psig=AOvVaw3KM24zUXdYfB6OU7fCxsKg&amp;ust=1589571596829000&amp;source=images&amp;cd=vfe&amp;ved=0CAIQjRxqFwoTCJCv9uONtOkCFQAAAAAdAAAAAB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tr/url?sa=i&amp;url=http://www.okukitapevi.com/tay-yayinlari-cocuk-hikayeleri-2-sinif-10-kitap&amp;psig=AOvVaw2heAQP_HV4JpP9vqWKJL5Y&amp;ust=1589572774495000&amp;source=images&amp;cd=vfe&amp;ved=0CAIQjRxqFwoTCKDXnJWStOkCFQAAAAAdAAAAABAD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tr/url?sa=i&amp;url=https://www.eokultv.com/olcumler-ve-birimler/8283&amp;psig=AOvVaw31mYBllE33Hax1J4D4n9yz&amp;ust=1589538684980000&amp;source=images&amp;cd=vfe&amp;ved=0CAIQjRxqFwoTCNje4JSTs-kCFQAAAAAdAAAAABA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url=https://www.pngresmi.com/search?q=%C3%B6l%C3%A7%C3%BC&amp;psig=AOvVaw2yxkiYGowgQlVUY6m3d031&amp;ust=1589565734033000&amp;source=images&amp;cd=vfe&amp;ved=0CAIQjRxqFwoTCMDG5P33s-kCFQAAAAAdAAAAABA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url=https://www.hepsiburada.com/sonax-5-mt-celik-serit-metre-423451-pm-hrmar091727&amp;psig=AOvVaw1cnZm4X0bk7A4FoARb_6vp&amp;ust=1589566229729000&amp;source=images&amp;cd=vfe&amp;ved=0CAIQjRxqFwoTCNDX5OL5s-kCFQAAAAAdAAAAABA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907704" y="476672"/>
            <a:ext cx="5311582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  <a:cs typeface="+mn-cs"/>
              </a:rPr>
              <a:t>HABİBE  TAŞ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  <a:cs typeface="+mn-cs"/>
              </a:rPr>
              <a:t>İLKOKULU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3485672" y="5036983"/>
            <a:ext cx="21146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2/F  Sınıfı</a:t>
            </a:r>
            <a:endParaRPr lang="tr-TR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915816" y="4149080"/>
            <a:ext cx="325281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Ziya  MACİT</a:t>
            </a:r>
            <a:endParaRPr lang="tr-TR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55576" y="2636912"/>
            <a:ext cx="763284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 smtClean="0">
                <a:solidFill>
                  <a:srgbClr val="3D0DC3"/>
                </a:solidFill>
              </a:rPr>
              <a:t>UZUNLUK  ÖLÇME</a:t>
            </a:r>
            <a:endParaRPr lang="tr-TR" sz="4800" b="1" dirty="0">
              <a:ln w="11430"/>
              <a:solidFill>
                <a:srgbClr val="3D0D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yra Aydin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83568" y="260648"/>
            <a:ext cx="813690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Uzunluk  ölçme  temel birimi </a:t>
            </a:r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metre</a:t>
            </a:r>
            <a:r>
              <a:rPr lang="tr-TR" sz="3200" dirty="0" smtClean="0">
                <a:latin typeface="Kayra Aydin" pitchFamily="34" charset="0"/>
              </a:rPr>
              <a:t>dir. Kısaca  “m” şeklinde gösterilir.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pic>
        <p:nvPicPr>
          <p:cNvPr id="23554" name="Picture 2" descr="Free Board Cliparts, Download Free Clip Art, Free Clip Art on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6408712" cy="3168352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93698"/>
            <a:ext cx="2088231" cy="4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365104"/>
            <a:ext cx="2088231" cy="4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365104"/>
            <a:ext cx="2088231" cy="4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Dikdörtgen"/>
          <p:cNvSpPr/>
          <p:nvPr/>
        </p:nvSpPr>
        <p:spPr>
          <a:xfrm>
            <a:off x="2051720" y="4869160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  <a:latin typeface="Kayra Aydin" pitchFamily="34" charset="0"/>
              </a:rPr>
              <a:t>1</a:t>
            </a:r>
            <a:endParaRPr lang="tr-TR" sz="32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4283968" y="4869160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  <a:latin typeface="Kayra Aydin" pitchFamily="34" charset="0"/>
              </a:rPr>
              <a:t>2</a:t>
            </a:r>
            <a:endParaRPr lang="tr-TR" sz="32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6156176" y="4797152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  <a:latin typeface="Kayra Aydin" pitchFamily="34" charset="0"/>
              </a:rPr>
              <a:t>3</a:t>
            </a:r>
            <a:endParaRPr lang="tr-TR" sz="32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539552" y="5445224"/>
            <a:ext cx="813690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Tahta  3  metre  ( 3 m )  uzunluğundadır.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211960" y="2636912"/>
            <a:ext cx="460851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Dolabın boyu 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2  metredir.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312368" cy="439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755576" y="476672"/>
            <a:ext cx="777686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atin typeface="Kayra Aydin" pitchFamily="34" charset="0"/>
              </a:rPr>
              <a:t>Kısa nesneleri ölçerken santimetre cinsinden ölçüyorsak  cetvel  kullanılması kolaylık sağlar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56580" y="3705052"/>
            <a:ext cx="3333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1892993" cy="62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08794" y="2028310"/>
            <a:ext cx="5109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789040"/>
            <a:ext cx="12382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Tay Yayınları Çocuk Hikayeleri 2. Sınıf 10 Kitap %20 indiriml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3284984"/>
            <a:ext cx="1726267" cy="2397274"/>
          </a:xfrm>
          <a:prstGeom prst="rect">
            <a:avLst/>
          </a:prstGeom>
          <a:noFill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1429544" y="4339208"/>
            <a:ext cx="2257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717032"/>
            <a:ext cx="1304354" cy="177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755576" y="476672"/>
            <a:ext cx="77768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Kayra Aydin" pitchFamily="34" charset="0"/>
              </a:rPr>
              <a:t>Uzunlukları Tahmin Edelim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755576" y="1196752"/>
            <a:ext cx="792088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Bazı nesnelerin uzunluklarını tahmin edebiliriz. Tahminimizden sonra ölçüm yaparak sonuçları karşılaştırabiliriz.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3960440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941168"/>
            <a:ext cx="6264696" cy="70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Dikdörtgen"/>
          <p:cNvSpPr/>
          <p:nvPr/>
        </p:nvSpPr>
        <p:spPr>
          <a:xfrm>
            <a:off x="4608512" y="3284984"/>
            <a:ext cx="471601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Tahmin: Kalem 11 </a:t>
            </a:r>
            <a:r>
              <a:rPr lang="tr-TR" sz="3200" dirty="0" err="1" smtClean="0">
                <a:latin typeface="Kayra Aydin" pitchFamily="34" charset="0"/>
              </a:rPr>
              <a:t>cm’dir</a:t>
            </a:r>
            <a:r>
              <a:rPr lang="tr-TR" sz="3200" dirty="0" smtClean="0">
                <a:latin typeface="Kayra Aydin" pitchFamily="34" charset="0"/>
              </a:rPr>
              <a:t>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45124"/>
            <a:ext cx="3960440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Dikdörtgen"/>
          <p:cNvSpPr/>
          <p:nvPr/>
        </p:nvSpPr>
        <p:spPr>
          <a:xfrm>
            <a:off x="467544" y="5805264"/>
            <a:ext cx="828092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Ölçüm sonucu: Kalem 13 </a:t>
            </a:r>
            <a:r>
              <a:rPr lang="tr-TR" sz="3200" dirty="0" err="1" smtClean="0">
                <a:latin typeface="Kayra Aydin" pitchFamily="34" charset="0"/>
              </a:rPr>
              <a:t>cm’dir</a:t>
            </a:r>
            <a:r>
              <a:rPr lang="tr-TR" sz="3200" dirty="0" smtClean="0">
                <a:latin typeface="Kayra Aydin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83568" y="1988840"/>
            <a:ext cx="792088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Yukarıdaki yazı tahtasının enini tahmin edebiliriz.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752528" cy="14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Dikdörtgen"/>
          <p:cNvSpPr/>
          <p:nvPr/>
        </p:nvSpPr>
        <p:spPr>
          <a:xfrm>
            <a:off x="683568" y="3068960"/>
            <a:ext cx="792088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Tahmin: Yazı tahtasının eni yaklaşık 3 metredir.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10603"/>
            <a:ext cx="4608512" cy="265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755576" y="2564904"/>
            <a:ext cx="792088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Tahmin: Kitabın  boyu yaklaşık 14  </a:t>
            </a:r>
            <a:r>
              <a:rPr lang="tr-TR" sz="3200" dirty="0" err="1" smtClean="0">
                <a:latin typeface="Kayra Aydin" pitchFamily="34" charset="0"/>
              </a:rPr>
              <a:t>cm’dir</a:t>
            </a:r>
            <a:r>
              <a:rPr lang="tr-TR" sz="3200" dirty="0" smtClean="0">
                <a:latin typeface="Kayra Aydin" pitchFamily="34" charset="0"/>
              </a:rPr>
              <a:t>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3836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73016"/>
            <a:ext cx="57637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33 Dikdörtgen"/>
          <p:cNvSpPr/>
          <p:nvPr/>
        </p:nvSpPr>
        <p:spPr>
          <a:xfrm>
            <a:off x="611560" y="404664"/>
            <a:ext cx="7992888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Uzunluk Ölçme Araçlarını Tanıyalım ve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Ölçme Yapalım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pic>
        <p:nvPicPr>
          <p:cNvPr id="1034" name="Picture 10" descr="Ölçümler ve Birimler konu anlatımı ders notu 9. sınıf fiz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12976"/>
            <a:ext cx="4993925" cy="3168352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611560" y="1556792"/>
            <a:ext cx="813690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atin typeface="Kayra Aydin" pitchFamily="34" charset="0"/>
              </a:rPr>
              <a:t>Uzunlukları en doğru standart ölçme araçlarıyla ölçeriz. Bu şekilde yapılan ölçümler kişiden kişiye değişmez.</a:t>
            </a:r>
            <a:endParaRPr lang="tr-TR" sz="3200" dirty="0" smtClean="0">
              <a:latin typeface="Kayra Aydi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83568" y="260648"/>
            <a:ext cx="813690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atin typeface="Kayra Aydin" pitchFamily="34" charset="0"/>
              </a:rPr>
              <a:t>Bir terzi yeleğin uzunluğunu mezura ile ölçer.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4392488" cy="304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ölçü PNG ve clipart görüntüleri | PNGResm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3491297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83568" y="260648"/>
            <a:ext cx="813690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atin typeface="Kayra Aydin" pitchFamily="34" charset="0"/>
              </a:rPr>
              <a:t>Defterimizin, kitabımızın veya kalemimizin uzunluğunu cetvelle ölçebiliriz.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724485" cy="45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788024" cy="100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83568" y="260648"/>
            <a:ext cx="813690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atin typeface="Kayra Aydin" pitchFamily="34" charset="0"/>
              </a:rPr>
              <a:t>Halımızın , kapının boyunu , odamızın uzunluğunu  şerit metre ile ölçebiliriz.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86233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Sonax 5 Mt Çelik Şerit Metre 423451 Fiyatı - Taksit Seçenekler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28800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83568" y="260648"/>
            <a:ext cx="813690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atin typeface="Kayra Aydin" pitchFamily="34" charset="0"/>
              </a:rPr>
              <a:t>Sıramızın boyunu , pencerenin boyunu , kumaşın boyunu metre ile ölçebiliriz.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456384" cy="309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3643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83568" y="260648"/>
            <a:ext cx="8136904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Uzunlukları kısa olan eşyaları hemen cetvelle santimetre cinsinden ölçeriz. Santimetre kısaca  “cm”  şeklinde yazılır.</a:t>
            </a:r>
            <a:r>
              <a:rPr lang="tr-TR" sz="3200" dirty="0" smtClean="0"/>
              <a:t> </a:t>
            </a:r>
            <a:r>
              <a:rPr lang="tr-TR" sz="3200" dirty="0" smtClean="0">
                <a:latin typeface="Kayra Aydin" pitchFamily="34" charset="0"/>
              </a:rPr>
              <a:t>Aşağıda verilen nesnelerin uzunluklarını</a:t>
            </a:r>
          </a:p>
          <a:p>
            <a:r>
              <a:rPr lang="tr-TR" sz="3200" dirty="0" smtClean="0">
                <a:latin typeface="Kayra Aydin" pitchFamily="34" charset="0"/>
              </a:rPr>
              <a:t>cetvel yardımıyla ölçelim.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878498" cy="73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43" y="3645024"/>
            <a:ext cx="76558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2195736" y="2996952"/>
            <a:ext cx="633670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Düğme  2  santimetre  ( 2 cm 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909542"/>
            <a:ext cx="3024336" cy="46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73216"/>
            <a:ext cx="76558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Dikdörtgen"/>
          <p:cNvSpPr/>
          <p:nvPr/>
        </p:nvSpPr>
        <p:spPr>
          <a:xfrm>
            <a:off x="3779912" y="4922004"/>
            <a:ext cx="55446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2800" dirty="0" smtClean="0">
                <a:latin typeface="Kayra Aydin" pitchFamily="34" charset="0"/>
              </a:rPr>
              <a:t>Kalem  8  santimetre  ( 2 cm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43" y="980728"/>
            <a:ext cx="76558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3347864" y="332656"/>
            <a:ext cx="579613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Silgi  5  santimetre  ( 5 cm 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73216"/>
            <a:ext cx="76558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Dikdörtgen"/>
          <p:cNvSpPr/>
          <p:nvPr/>
        </p:nvSpPr>
        <p:spPr>
          <a:xfrm>
            <a:off x="4211960" y="4653136"/>
            <a:ext cx="55446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2800" dirty="0" smtClean="0">
                <a:latin typeface="Kayra Aydin" pitchFamily="34" charset="0"/>
              </a:rPr>
              <a:t>Fırça  13 santimetre ( 13 cm )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3206"/>
            <a:ext cx="1892993" cy="62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76558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076146" y="2276272"/>
            <a:ext cx="5109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Dikdörtgen"/>
          <p:cNvSpPr/>
          <p:nvPr/>
        </p:nvSpPr>
        <p:spPr>
          <a:xfrm>
            <a:off x="2699792" y="2492896"/>
            <a:ext cx="579613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Ataç  3  santimetre  ( 3 cm )</a:t>
            </a:r>
          </a:p>
        </p:txBody>
      </p:sp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157192"/>
            <a:ext cx="4752528" cy="23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83568" y="260648"/>
            <a:ext cx="813690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Aşağıda  10 </a:t>
            </a:r>
            <a:r>
              <a:rPr lang="tr-TR" sz="3200" dirty="0" err="1" smtClean="0">
                <a:latin typeface="Kayra Aydin" pitchFamily="34" charset="0"/>
              </a:rPr>
              <a:t>cm’lik</a:t>
            </a:r>
            <a:r>
              <a:rPr lang="tr-TR" sz="3200" dirty="0" smtClean="0">
                <a:latin typeface="Kayra Aydin" pitchFamily="34" charset="0"/>
              </a:rPr>
              <a:t> bir cetvel görüyorsunuz. Bu cetvelde her  iki sayının arası 1 </a:t>
            </a:r>
            <a:r>
              <a:rPr lang="tr-TR" sz="3200" dirty="0" err="1" smtClean="0">
                <a:latin typeface="Kayra Aydin" pitchFamily="34" charset="0"/>
              </a:rPr>
              <a:t>cm’dir</a:t>
            </a:r>
            <a:r>
              <a:rPr lang="tr-TR" sz="3200" dirty="0" smtClean="0">
                <a:latin typeface="Kayra Aydin" pitchFamily="34" charset="0"/>
              </a:rPr>
              <a:t>.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829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20 Düz Bağlayıcı"/>
          <p:cNvCxnSpPr/>
          <p:nvPr/>
        </p:nvCxnSpPr>
        <p:spPr>
          <a:xfrm>
            <a:off x="755576" y="1988840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üz Bağlayıcı"/>
          <p:cNvCxnSpPr/>
          <p:nvPr/>
        </p:nvCxnSpPr>
        <p:spPr>
          <a:xfrm>
            <a:off x="3059832" y="1988840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Dikdörtgen"/>
          <p:cNvSpPr/>
          <p:nvPr/>
        </p:nvSpPr>
        <p:spPr>
          <a:xfrm>
            <a:off x="539552" y="1556792"/>
            <a:ext cx="12241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Kayra Aydin" pitchFamily="34" charset="0"/>
              </a:rPr>
              <a:t>1  cm</a:t>
            </a:r>
            <a:endParaRPr lang="tr-TR" sz="28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2915816" y="1556792"/>
            <a:ext cx="12241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Kayra Aydin" pitchFamily="34" charset="0"/>
              </a:rPr>
              <a:t>1  cm</a:t>
            </a:r>
            <a:endParaRPr lang="tr-TR" sz="28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29" name="28 Dikdörtgen"/>
          <p:cNvSpPr/>
          <p:nvPr/>
        </p:nvSpPr>
        <p:spPr>
          <a:xfrm>
            <a:off x="539552" y="3789040"/>
            <a:ext cx="532859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2  ile  5  arası kaç </a:t>
            </a:r>
            <a:r>
              <a:rPr lang="tr-TR" sz="3200" dirty="0" err="1" smtClean="0">
                <a:latin typeface="Kayra Aydin" pitchFamily="34" charset="0"/>
              </a:rPr>
              <a:t>cm’dir</a:t>
            </a:r>
            <a:r>
              <a:rPr lang="tr-TR" sz="3200" dirty="0" smtClean="0">
                <a:latin typeface="Kayra Aydin" pitchFamily="34" charset="0"/>
              </a:rPr>
              <a:t>?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30" name="29 Düz Bağlayıcı"/>
          <p:cNvCxnSpPr/>
          <p:nvPr/>
        </p:nvCxnSpPr>
        <p:spPr>
          <a:xfrm>
            <a:off x="2267744" y="2924944"/>
            <a:ext cx="23042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Dikdörtgen"/>
          <p:cNvSpPr/>
          <p:nvPr/>
        </p:nvSpPr>
        <p:spPr>
          <a:xfrm>
            <a:off x="6084168" y="3789040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3D0DC3"/>
                </a:solidFill>
                <a:latin typeface="Kayra Aydin" pitchFamily="34" charset="0"/>
              </a:rPr>
              <a:t>3  cm</a:t>
            </a:r>
            <a:endParaRPr lang="tr-TR" sz="3200" dirty="0">
              <a:solidFill>
                <a:srgbClr val="3D0DC3"/>
              </a:solidFill>
              <a:latin typeface="Kayra Aydin" pitchFamily="34" charset="0"/>
            </a:endParaRPr>
          </a:p>
        </p:txBody>
      </p:sp>
      <p:sp>
        <p:nvSpPr>
          <p:cNvPr id="33" name="32 Dikdörtgen"/>
          <p:cNvSpPr/>
          <p:nvPr/>
        </p:nvSpPr>
        <p:spPr>
          <a:xfrm>
            <a:off x="539552" y="4581128"/>
            <a:ext cx="532859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latin typeface="Kayra Aydin" pitchFamily="34" charset="0"/>
              </a:rPr>
              <a:t>4  ile  9  arası kaç </a:t>
            </a:r>
            <a:r>
              <a:rPr lang="tr-TR" sz="3200" dirty="0" err="1" smtClean="0">
                <a:latin typeface="Kayra Aydin" pitchFamily="34" charset="0"/>
              </a:rPr>
              <a:t>cm’dir</a:t>
            </a:r>
            <a:r>
              <a:rPr lang="tr-TR" sz="3200" dirty="0" smtClean="0">
                <a:latin typeface="Kayra Aydin" pitchFamily="34" charset="0"/>
              </a:rPr>
              <a:t>?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34" name="33 Düz Bağlayıcı"/>
          <p:cNvCxnSpPr/>
          <p:nvPr/>
        </p:nvCxnSpPr>
        <p:spPr>
          <a:xfrm>
            <a:off x="3779912" y="3140968"/>
            <a:ext cx="38164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Dikdörtgen"/>
          <p:cNvSpPr/>
          <p:nvPr/>
        </p:nvSpPr>
        <p:spPr>
          <a:xfrm>
            <a:off x="6156176" y="4509120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3D0DC3"/>
                </a:solidFill>
                <a:latin typeface="Kayra Aydin" pitchFamily="34" charset="0"/>
              </a:rPr>
              <a:t>5  cm</a:t>
            </a:r>
            <a:endParaRPr lang="tr-TR" sz="3200" dirty="0">
              <a:solidFill>
                <a:srgbClr val="3D0DC3"/>
              </a:solidFill>
              <a:latin typeface="Kayra Aydi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8" grpId="0"/>
      <p:bldP spid="29" grpId="0"/>
      <p:bldP spid="32" grpId="0"/>
      <p:bldP spid="33" grpId="0"/>
      <p:bldP spid="3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267</Words>
  <Application>Microsoft Office PowerPoint</Application>
  <PresentationFormat>Ekran Gösterisi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KADİR CAN</dc:creator>
  <cp:lastModifiedBy>XCLUSiVE</cp:lastModifiedBy>
  <cp:revision>264</cp:revision>
  <dcterms:created xsi:type="dcterms:W3CDTF">2015-01-18T05:02:21Z</dcterms:created>
  <dcterms:modified xsi:type="dcterms:W3CDTF">2020-05-14T20:45:49Z</dcterms:modified>
</cp:coreProperties>
</file>