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90" r:id="rId22"/>
    <p:sldId id="353" r:id="rId2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6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1BF43-BFF1-482D-8B63-6CBFB92E6821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ADB51-59EF-4315-A601-CAFE95058D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7942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ADB51-59EF-4315-A601-CAFE95058D3A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751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BCA013-0CE6-4DA4-AABE-9DB9D5393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5F19921-93E0-44FF-AFB4-F5182CBFC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7516667-A663-44C8-A3AC-6E789FC0A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972A-10D2-45E5-852D-371424715F54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7525B85-7127-4FC8-9F02-11D5E5303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19240D4-CB69-4009-A09B-991F09191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E6BE-F932-4448-9576-B3BDA678E0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5484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943187-8982-4F50-ABE8-2267E824F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F40F433-FD40-42A1-88B7-33F1A6F3F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4C19E53-CF3B-4579-A774-1A0AE9CA6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972A-10D2-45E5-852D-371424715F54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D9BB5F8-115F-431D-A320-B3E4769E4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9CEAA14-A384-4F6C-B4D0-5EF9726A0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E6BE-F932-4448-9576-B3BDA678E0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8701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E9D3586D-2387-472C-BC04-A61EE4D5FD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363CD9A-F623-473F-9655-4E4A634D9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57E7A2-FBA5-4B13-BA51-D029DF431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972A-10D2-45E5-852D-371424715F54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9A535EA-17AF-48F3-BF19-A75C19F50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4C0B671-F1E9-4C05-AEED-D92FF6D0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E6BE-F932-4448-9576-B3BDA678E0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702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C5EB11-F392-4958-809E-3D10B124B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BFDF54D-D942-40E1-8F87-0935CC8AA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AB91FC8-0DC3-4441-86E3-DA8341294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972A-10D2-45E5-852D-371424715F54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FEEC35-724F-4130-B965-912B6BCFF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28BBF3C-3DF2-498C-A98E-163A4674E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E6BE-F932-4448-9576-B3BDA678E0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0474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CE427C9-DF88-4268-A8C7-CF9D848B9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9B5E526-6173-40F6-9961-18F346B31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34F9D60-F3F6-4DAE-9772-6DB35AD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972A-10D2-45E5-852D-371424715F54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CD726C0-CC91-4C84-8C70-A2E04A25B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03B347A-C95E-4067-A1AD-C853D1841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E6BE-F932-4448-9576-B3BDA678E0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741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29821D-5824-4A7A-8F6E-649BEA53B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E68800-D15B-450B-AE72-6FC206461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FBDDD72-9B43-4E46-8639-1C06C11DE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BD457C7-D775-4A82-874F-28D5520EE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972A-10D2-45E5-852D-371424715F54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49CEFDC-8C5E-4F4E-9005-F706DEF9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248857D-52DB-43B5-ACC7-8A304B16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E6BE-F932-4448-9576-B3BDA678E0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60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A2CCA4-E601-4319-BEAA-71F03944F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3B0DD21-15C7-4276-BD1C-A08EEEB19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5F03BFB-D9A0-4105-BDB9-D37F3A0C0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7458F40-5D45-42C9-AA69-08AC8A4D3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F9B4404-2B92-4B27-8B1D-1160DF2B7F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71E68A26-892D-411F-9CCA-38FCB911A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972A-10D2-45E5-852D-371424715F54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2D1F9B9A-108D-4264-8C11-1352B6F78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B822D7A5-FAAC-4128-9FDB-1895B6882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E6BE-F932-4448-9576-B3BDA678E0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538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4A9F612-E604-4DE0-83E7-894C3C4D0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48915211-6733-454E-B626-F0EB0B00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972A-10D2-45E5-852D-371424715F54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CF650E6-8DAE-4489-93ED-D87DFB488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7345B56-EB3C-49B1-B27E-A43DA22BA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E6BE-F932-4448-9576-B3BDA678E0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065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B1CC97F-01DE-4D77-B337-916F375A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972A-10D2-45E5-852D-371424715F54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892C0B0-E8AF-46AF-A037-36F9E6D38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267A2FA-F5F1-4F16-853F-8D8FD44A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E6BE-F932-4448-9576-B3BDA678E0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9521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DDC7540-1195-46D8-A743-5A8A6CD65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98C3938-B540-4F54-A849-186421AA0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F73E4FA-FE99-4650-8447-08BF23188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4147BC3-209C-4204-854C-15EBE1C87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972A-10D2-45E5-852D-371424715F54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36BA6D7-61FB-4DB4-9C3D-4B15797BC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EEAD7C1-7356-4292-A045-DEE0B768A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E6BE-F932-4448-9576-B3BDA678E0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5245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4FCF44-AF2D-4E1E-A39D-39DDB232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8D3A8F7-06D2-4F78-B3D2-75B5EB6806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3563C33-426C-4014-ADAE-27D6FA791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F83B6E1-E0C5-4CBD-9F84-E73B55B00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972A-10D2-45E5-852D-371424715F54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5CF1922-F799-4194-9DF3-D43AA7DB1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E63CAA0-21B1-4017-98AF-29B3786FD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E6BE-F932-4448-9576-B3BDA678E0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684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ACB45053-B35F-46B7-97E7-354B16E3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304B82-AB8F-49C9-A02D-722D7DB41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8FD5B87-F381-4431-AD1B-AD52F474DD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1972A-10D2-45E5-852D-371424715F54}" type="datetimeFigureOut">
              <a:rPr lang="tr-TR" smtClean="0"/>
              <a:t>7.05.2020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A4248AF-3A33-477A-8620-C366580C8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81B5B19-BD4F-4063-B64C-845B3C273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3E6BE-F932-4448-9576-B3BDA678E0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838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://www.etkinlikburada.com&#8217;day&#305;z/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E517D1F-23E0-447C-A12F-317416193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62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650FC3E-E4A5-45B4-B16B-C77D01166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9106EBA-1B52-4DB1-8BA8-3676AFBD03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3" t="80164" r="8881" b="6222"/>
          <a:stretch/>
        </p:blipFill>
        <p:spPr>
          <a:xfrm>
            <a:off x="3705725" y="4158112"/>
            <a:ext cx="7806090" cy="140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95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7E4A0C8-7E9A-4C2E-9787-D396E439E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51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0D4C19D-37C1-41BC-B146-3880A1311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14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330358D-1AD8-44A8-9EA2-A8850ECA5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72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B4C86FE-F8E7-41D5-9029-FD0BE68E2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96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A0E9542-18D6-4607-A38F-3E3C59CC0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5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11E5D3C-B98B-42F2-B3CE-BE3CF5B68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67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DCB5A75-03DD-43B1-9ED1-709AE3C5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88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4523520-F5B4-413D-BC5D-C2D257EC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22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3551EF7-B703-4D90-8D97-BD82D6168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44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8E08A08-4996-4BCE-B83E-A8E9E3ACB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04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DA165D5-E8DB-45CC-85BA-47D1311F5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08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E9ACB70C-46F6-461F-BAF8-04FC840C8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C950883-AA43-4EB5-84D3-DB8B657F98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69" t="23972" r="36516" b="54613"/>
          <a:stretch/>
        </p:blipFill>
        <p:spPr>
          <a:xfrm>
            <a:off x="760989" y="567178"/>
            <a:ext cx="5712389" cy="1884377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30259E04-DF30-4D81-95AF-3E6E3BDBD305}"/>
              </a:ext>
            </a:extLst>
          </p:cNvPr>
          <p:cNvSpPr/>
          <p:nvPr/>
        </p:nvSpPr>
        <p:spPr>
          <a:xfrm>
            <a:off x="2150060" y="2967335"/>
            <a:ext cx="789190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2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En iyi videolarımızla</a:t>
            </a:r>
          </a:p>
          <a:p>
            <a:pPr algn="ctr"/>
            <a:r>
              <a:rPr lang="tr-TR" sz="32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tr-TR" sz="3200" b="1" cap="none" spc="0" dirty="0">
                <a:ln w="0"/>
                <a:solidFill>
                  <a:srgbClr val="FF0000"/>
                </a:solidFill>
                <a:latin typeface="Century Gothic" panose="020B0502020202020204" pitchFamily="34" charset="0"/>
              </a:rPr>
              <a:t>Ç’O SANAL SINIF </a:t>
            </a:r>
            <a:r>
              <a:rPr lang="tr-TR" sz="32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uygulamasında</a:t>
            </a:r>
          </a:p>
          <a:p>
            <a:pPr algn="ctr"/>
            <a:r>
              <a:rPr lang="tr-TR" sz="32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 ve </a:t>
            </a:r>
          </a:p>
          <a:p>
            <a:pPr algn="ctr"/>
            <a:r>
              <a:rPr lang="tr-TR" sz="3200" b="1" dirty="0">
                <a:ln w="0"/>
                <a:solidFill>
                  <a:srgbClr val="FF0000"/>
                </a:solidFill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www.etkinlikburada.com</a:t>
            </a:r>
            <a:r>
              <a:rPr lang="tr-TR" sz="3200" b="1" dirty="0">
                <a:ln w="0"/>
                <a:solidFill>
                  <a:srgbClr val="0070C0"/>
                </a:solidFill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’ </a:t>
            </a:r>
            <a:r>
              <a:rPr lang="tr-TR" sz="3200" b="1" dirty="0" err="1">
                <a:ln w="0"/>
                <a:solidFill>
                  <a:srgbClr val="0070C0"/>
                </a:solidFill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dayız</a:t>
            </a:r>
            <a:r>
              <a:rPr lang="tr-TR" sz="3200" b="1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</a:p>
          <a:p>
            <a:pPr algn="ctr"/>
            <a:r>
              <a:rPr lang="tr-TR" sz="32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Ziyaret etmeyi ve indirmeyi unutmayın!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0A71ABB9-1699-429F-BB77-4B24E4ED2F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09" y="530120"/>
            <a:ext cx="3481764" cy="1958492"/>
          </a:xfrm>
          <a:prstGeom prst="rect">
            <a:avLst/>
          </a:prstGeom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E7834768-518A-425F-AE42-80D0CC616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9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4"/>
    </mc:Choice>
    <mc:Fallback xmlns="">
      <p:transition spd="slow" advTm="10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12BB292-921A-40CF-9421-6F720094A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Yıldız: 24 Nokta 3">
            <a:extLst>
              <a:ext uri="{FF2B5EF4-FFF2-40B4-BE49-F238E27FC236}">
                <a16:creationId xmlns:a16="http://schemas.microsoft.com/office/drawing/2014/main" id="{6064794E-C7CF-4025-8BD3-2DBB81774D95}"/>
              </a:ext>
            </a:extLst>
          </p:cNvPr>
          <p:cNvSpPr/>
          <p:nvPr/>
        </p:nvSpPr>
        <p:spPr>
          <a:xfrm>
            <a:off x="258619" y="3574473"/>
            <a:ext cx="3149600" cy="2133600"/>
          </a:xfrm>
          <a:prstGeom prst="star2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Çözümler</a:t>
            </a:r>
          </a:p>
          <a:p>
            <a:pPr algn="ctr"/>
            <a:r>
              <a:rPr lang="tr-TR" sz="1600" b="1" dirty="0"/>
              <a:t>Yeni Ülke </a:t>
            </a:r>
          </a:p>
          <a:p>
            <a:pPr algn="ctr"/>
            <a:r>
              <a:rPr lang="tr-TR" sz="1600" b="1" dirty="0"/>
              <a:t>Yeni Arkadaş</a:t>
            </a:r>
          </a:p>
          <a:p>
            <a:pPr algn="ctr"/>
            <a:r>
              <a:rPr lang="tr-TR" sz="1600" dirty="0"/>
              <a:t>videomuzda</a:t>
            </a:r>
            <a:r>
              <a:rPr lang="tr-TR" dirty="0"/>
              <a:t>.</a:t>
            </a:r>
          </a:p>
        </p:txBody>
      </p:sp>
      <p:pic>
        <p:nvPicPr>
          <p:cNvPr id="5" name="Ses 4">
            <a:hlinkClick r:id="" action="ppaction://media"/>
            <a:extLst>
              <a:ext uri="{FF2B5EF4-FFF2-40B4-BE49-F238E27FC236}">
                <a16:creationId xmlns:a16="http://schemas.microsoft.com/office/drawing/2014/main" id="{D85495D6-33A7-4946-A4A7-333AE85F4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0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0"/>
    </mc:Choice>
    <mc:Fallback xmlns="">
      <p:transition spd="slow" advTm="1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893B45B-85F3-4BED-926A-EB0AFD05A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23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FBAA0A6-2D80-4650-9DFB-C94A727AC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45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3C9D466-A824-40D3-BBED-9E2B514A2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37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99DA7C9-5090-4FFA-B036-63EB62126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08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D2622C5-6349-4605-A20A-2C1E76C5F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39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180E849-41BD-4C32-B550-E4E38FAF1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31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ACBB870-647D-4D70-8C1C-0917F786F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60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32</Words>
  <Application>Microsoft Office PowerPoint</Application>
  <PresentationFormat>Geniş ekran</PresentationFormat>
  <Paragraphs>10</Paragraphs>
  <Slides>22</Slides>
  <Notes>1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İsmail Bey</dc:creator>
  <cp:lastModifiedBy>İsmail Bey</cp:lastModifiedBy>
  <cp:revision>2</cp:revision>
  <dcterms:created xsi:type="dcterms:W3CDTF">2020-05-07T13:15:38Z</dcterms:created>
  <dcterms:modified xsi:type="dcterms:W3CDTF">2020-05-07T13:21:59Z</dcterms:modified>
</cp:coreProperties>
</file>