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2" r:id="rId2"/>
    <p:sldId id="326" r:id="rId3"/>
    <p:sldId id="391" r:id="rId4"/>
    <p:sldId id="392" r:id="rId5"/>
    <p:sldId id="395" r:id="rId6"/>
    <p:sldId id="396" r:id="rId7"/>
    <p:sldId id="393" r:id="rId8"/>
    <p:sldId id="394" r:id="rId9"/>
    <p:sldId id="404" r:id="rId10"/>
    <p:sldId id="397" r:id="rId11"/>
    <p:sldId id="398" r:id="rId12"/>
    <p:sldId id="399" r:id="rId13"/>
    <p:sldId id="400" r:id="rId14"/>
    <p:sldId id="401" r:id="rId15"/>
    <p:sldId id="405" r:id="rId16"/>
    <p:sldId id="402" r:id="rId17"/>
    <p:sldId id="403" r:id="rId18"/>
    <p:sldId id="390" r:id="rId19"/>
    <p:sldId id="35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343"/>
    <a:srgbClr val="FFC0C0"/>
    <a:srgbClr val="B4560E"/>
    <a:srgbClr val="FFEC02"/>
    <a:srgbClr val="FF0066"/>
    <a:srgbClr val="66CCFF"/>
    <a:srgbClr val="CC3399"/>
    <a:srgbClr val="F8EE4D"/>
    <a:srgbClr val="99FF33"/>
    <a:srgbClr val="753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38" autoAdjust="0"/>
    <p:restoredTop sz="96026" autoAdjust="0"/>
  </p:normalViewPr>
  <p:slideViewPr>
    <p:cSldViewPr snapToGrid="0">
      <p:cViewPr varScale="1">
        <p:scale>
          <a:sx n="104" d="100"/>
          <a:sy n="104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48631-4049-49A7-952C-11ADD3E90D3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34CDE-7A56-4BB3-BAE4-992F2E1FB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59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C0D436-63B0-4177-863F-4EC52FD41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FE685BC-EE34-4058-9840-51C1BD2D1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3282F4-76F0-43CD-9A21-82D02A5C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C869E1-A8CF-4911-8139-A78469B1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E75B8E-FC0C-4283-9354-20A10D52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41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D9A1E5-B443-4362-99B6-13F7A78A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7D89FA-B33E-4012-8402-5EFCF055A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BC9E5B-C9F4-480B-8801-86B38CCC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65F88A-895C-466C-A3F3-26509911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C0AB90-3E0E-475F-8E48-F95A38F5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26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705CCCC-4057-400D-8887-74EA41D9D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C1E33F0-4461-44A5-81AF-47FBD87C4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86668B-B88D-448A-9951-5DB0CBBE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7D93CE-4602-43D8-8A3D-D53F2AB4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0A7CB2-15A4-46DE-A226-313967B6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3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7E1E1D-25C1-4AD8-9DEA-C194362C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740723-DB9B-452B-AD2C-124728A7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7196BD-865D-476C-9F3E-DE704C07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4724A6-CE9E-4DA4-807F-5DDD13C7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E00EA1-1496-49C1-979B-A1F64480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81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94E097-92C3-4C58-BF87-D39988C1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639579-9EEA-459E-88C1-7C116C2C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13BC80-40F7-44F0-A954-9FC76AE3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0BB36A-AFD2-40B0-A499-B3E19B3D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A75267-00A9-4B02-8D81-646578E0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22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ADF234-C2D7-41CD-A737-7D9A2562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FA370C-F123-4CA5-90E3-35BD8EB96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20B7A50-2CC5-4629-99BC-F7C5F80CD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284B4B3-12D6-4206-902F-866E96BF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BDBB114-4A3B-4211-AEE3-4512E0D4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141159-73EB-42D2-9B68-A7687D60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45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660D03-9F07-4D25-B25E-70BD8899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34566E-DCA4-4F42-9B8E-B4927021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437728-6E58-41CF-9B71-1AE17C89B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5175FCD-7C90-413D-8B13-216A655B0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843607B-6267-4C39-A017-52553649A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7EE510C-9B46-46E4-8B42-7C333204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4216CB-0C2D-49A5-9ED8-FF6DE63E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BA4E060-D484-47C9-8041-D2446D26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07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280F63-2B33-4814-8F1F-55737BAF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AAA280C-BC42-4ADB-8E8C-FA17815A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58BD34-E504-4ADA-AF35-4F250807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5A23639-3139-4F1A-BE09-7DBF9150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63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7380855-CEFD-4340-86E2-04673C16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C905DBF-30E6-4047-940F-90E53092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22EFA0A-2421-4B0E-8627-12B36BA6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32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091661-F363-4CA2-ABF2-691F3713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1EC445-FC8C-4DB5-A1E9-92D05D40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45CE25D-69C8-4119-A5CB-2FF4B4751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CC9A75-0E0F-4C74-91B2-9591D433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6D320F-F3F9-410B-A761-89B84A22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AA8BEF6-BD79-46F8-9CBF-F9EED6D8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D13EFF-A80E-4348-82E8-71F42A4B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D1F2E41-F3E4-4EFC-BA52-E3A6CAB5F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B2E5F16-E663-4924-8296-C4125EAD3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C6C00F-BF55-48E6-8A82-DDFEE805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3E58588-7B08-4590-B559-EC5B3068A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A19001-6F99-4FA0-B19E-72FCCF05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15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637DD36-637E-4C4D-A994-61B45B15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419548-C50B-4A55-B003-93BFD2E1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46AB7B-5CBC-4A6F-A977-FBB1F88B7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33ED-D7B6-4329-AD09-38EDEEA6095E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679D75-146E-409D-B8E6-188541A9E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88C9FC-C443-4D7F-9648-6AD77DD47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0128-2ED1-4A11-81DC-B969439A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92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www.etkinlikburada.com&#8217;day&#305;z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3BF6349-BBCA-472C-8E66-132C8D21659F}"/>
              </a:ext>
            </a:extLst>
          </p:cNvPr>
          <p:cNvSpPr txBox="1"/>
          <p:nvPr/>
        </p:nvSpPr>
        <p:spPr>
          <a:xfrm>
            <a:off x="489238" y="157490"/>
            <a:ext cx="11051456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1. SINIF HAYAT BİLGİSİ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58E2989-7835-4CDC-8645-138DE1D7C4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r="27233" b="71948"/>
          <a:stretch/>
        </p:blipFill>
        <p:spPr>
          <a:xfrm>
            <a:off x="329312" y="2026249"/>
            <a:ext cx="1976993" cy="68265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997A5743-BF22-4A19-9048-C4B60CA16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8" y="3053067"/>
            <a:ext cx="1393321" cy="8196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A1EBA6DE-77D7-4D5D-A235-5A74C7463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0" y="5417833"/>
            <a:ext cx="867417" cy="939241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E12C14BB-4127-4085-A7F0-5D56C15CE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469" y="866523"/>
            <a:ext cx="9053345" cy="5590517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24F55F2D-45FB-4C62-81F2-D7B0FD0C29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9" t="63397" r="3255" b="3270"/>
          <a:stretch/>
        </p:blipFill>
        <p:spPr>
          <a:xfrm>
            <a:off x="10431696" y="2944798"/>
            <a:ext cx="1408930" cy="2164627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8441D356-9041-4341-9523-832D08DA0C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16" y="1472812"/>
            <a:ext cx="1321654" cy="1356993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F31A976E-B4D2-453A-8132-03D80FA47D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8" y="4245665"/>
            <a:ext cx="1794668" cy="817651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01007E43-C135-4E0A-BE0E-5E2879FFC9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16" y="5287289"/>
            <a:ext cx="888995" cy="120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8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3"/>
    </mc:Choice>
    <mc:Fallback xmlns="">
      <p:transition spd="slow" advTm="13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47EA369-B5F9-447B-B05C-3F2BDB5402B2}"/>
              </a:ext>
            </a:extLst>
          </p:cNvPr>
          <p:cNvSpPr/>
          <p:nvPr/>
        </p:nvSpPr>
        <p:spPr>
          <a:xfrm>
            <a:off x="3527026" y="5466037"/>
            <a:ext cx="5616973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Öğrenci dolabı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E57F0363-6BA3-4E6C-A1BE-0D7F5E843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545" y="1318113"/>
            <a:ext cx="6437934" cy="4078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6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28"/>
    </mc:Choice>
    <mc:Fallback xmlns="">
      <p:transition spd="slow" advTm="33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5EFEDE1-32F6-4BA3-9108-0EEE793FF69D}"/>
              </a:ext>
            </a:extLst>
          </p:cNvPr>
          <p:cNvSpPr/>
          <p:nvPr/>
        </p:nvSpPr>
        <p:spPr>
          <a:xfrm>
            <a:off x="3692127" y="54914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Çöp kovası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09D3682-8918-4074-A5D3-6FF198CB5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29" y="1905595"/>
            <a:ext cx="2335371" cy="3153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2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6"/>
    </mc:Choice>
    <mc:Fallback xmlns="">
      <p:transition spd="slow" advTm="19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989DE8C-A526-4BA4-A69A-9C801B8B6BC7}"/>
              </a:ext>
            </a:extLst>
          </p:cNvPr>
          <p:cNvSpPr/>
          <p:nvPr/>
        </p:nvSpPr>
        <p:spPr>
          <a:xfrm>
            <a:off x="3692127" y="55549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Abaküs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31D4C96-62D1-4CA6-B8A3-158D1D829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40949"/>
            <a:ext cx="3615459" cy="2636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44"/>
    </mc:Choice>
    <mc:Fallback xmlns="">
      <p:transition spd="slow" advTm="24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00DAAE2-CF69-4526-A708-1CF092F9CAA2}"/>
              </a:ext>
            </a:extLst>
          </p:cNvPr>
          <p:cNvSpPr/>
          <p:nvPr/>
        </p:nvSpPr>
        <p:spPr>
          <a:xfrm>
            <a:off x="3692127" y="55549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Çanta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01AF245-22B9-4441-ABF7-D2BF98D522F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18" y="1746370"/>
            <a:ext cx="2866364" cy="3136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1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51"/>
    </mc:Choice>
    <mc:Fallback xmlns="">
      <p:transition spd="slow" advTm="21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B246A09-830A-4AAB-8A2D-FD785ECAA473}"/>
              </a:ext>
            </a:extLst>
          </p:cNvPr>
          <p:cNvSpPr/>
          <p:nvPr/>
        </p:nvSpPr>
        <p:spPr>
          <a:xfrm>
            <a:off x="3692127" y="55549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Kalem kutusu</a:t>
            </a:r>
            <a:endParaRPr lang="tr-TR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47CB1EF-4691-4C6D-B65C-55BD0C0EF2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8"/>
          <a:stretch/>
        </p:blipFill>
        <p:spPr>
          <a:xfrm>
            <a:off x="807782" y="1876683"/>
            <a:ext cx="10576435" cy="3104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43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64"/>
    </mc:Choice>
    <mc:Fallback xmlns="">
      <p:transition spd="slow" advTm="41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933104F-CA6F-4767-89A5-85BCDA71D230}"/>
              </a:ext>
            </a:extLst>
          </p:cNvPr>
          <p:cNvSpPr/>
          <p:nvPr/>
        </p:nvSpPr>
        <p:spPr>
          <a:xfrm>
            <a:off x="3048000" y="5554937"/>
            <a:ext cx="5423699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Boya kalemleri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172E27-46D3-4F68-B1B0-39E71FBA32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 t="6634" r="28407" b="7073"/>
          <a:stretch/>
        </p:blipFill>
        <p:spPr>
          <a:xfrm>
            <a:off x="4508898" y="1318113"/>
            <a:ext cx="2488801" cy="4123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6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91"/>
    </mc:Choice>
    <mc:Fallback xmlns="">
      <p:transition spd="slow" advTm="39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81BAA3C-279A-48D9-91D0-783DFA84F7CC}"/>
              </a:ext>
            </a:extLst>
          </p:cNvPr>
          <p:cNvSpPr/>
          <p:nvPr/>
        </p:nvSpPr>
        <p:spPr>
          <a:xfrm>
            <a:off x="3692127" y="55549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Projeksiyon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A166531-108C-41DF-8473-97DD1ACFD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508042"/>
            <a:ext cx="4671060" cy="366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1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79"/>
    </mc:Choice>
    <mc:Fallback xmlns="">
      <p:transition spd="slow" advTm="30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933104F-CA6F-4767-89A5-85BCDA71D230}"/>
              </a:ext>
            </a:extLst>
          </p:cNvPr>
          <p:cNvSpPr/>
          <p:nvPr/>
        </p:nvSpPr>
        <p:spPr>
          <a:xfrm>
            <a:off x="3692127" y="55549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Bilgisayar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7C4016B-6840-4E91-80A0-D2B74E2DC2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5" t="14116"/>
          <a:stretch/>
        </p:blipFill>
        <p:spPr>
          <a:xfrm>
            <a:off x="3795912" y="1482810"/>
            <a:ext cx="4572001" cy="389237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400D8AD-F6A0-435C-ADFB-D13AA3BC9EC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71814" y="2431715"/>
            <a:ext cx="1804310" cy="128135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78E4E79-B64F-49C8-BCF9-61B00EAA479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378950" y="2010362"/>
            <a:ext cx="1941236" cy="1843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0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69"/>
    </mc:Choice>
    <mc:Fallback xmlns="">
      <p:transition spd="slow" advTm="29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9ACB70C-46F6-461F-BAF8-04FC840C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C950883-AA43-4EB5-84D3-DB8B657F9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9" t="23972" r="36516" b="54613"/>
          <a:stretch/>
        </p:blipFill>
        <p:spPr>
          <a:xfrm>
            <a:off x="760989" y="567178"/>
            <a:ext cx="5712389" cy="1884377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0259E04-DF30-4D81-95AF-3E6E3BDBD305}"/>
              </a:ext>
            </a:extLst>
          </p:cNvPr>
          <p:cNvSpPr/>
          <p:nvPr/>
        </p:nvSpPr>
        <p:spPr>
          <a:xfrm>
            <a:off x="2150060" y="2967335"/>
            <a:ext cx="78919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En iyi videolarımızla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Ç’O SANAL SINIF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uygulamasında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ve </a:t>
            </a:r>
          </a:p>
          <a:p>
            <a:pPr algn="ctr"/>
            <a:r>
              <a:rPr lang="tr-TR" sz="32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www.etkinlikburada.com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</a:t>
            </a:r>
            <a:r>
              <a:rPr lang="tr-TR" sz="3200" b="1" dirty="0" err="1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dayız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Ziyaret etmeyi ve indirmeyi unutmayın!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A71ABB9-1699-429F-BB77-4B24E4ED2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09" y="530120"/>
            <a:ext cx="3481764" cy="19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"/>
    </mc:Choice>
    <mc:Fallback xmlns="">
      <p:transition spd="slow" advTm="87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2BB292-921A-40CF-9421-6F720094A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Yıldız: 24 Nokta 3">
            <a:extLst>
              <a:ext uri="{FF2B5EF4-FFF2-40B4-BE49-F238E27FC236}">
                <a16:creationId xmlns:a16="http://schemas.microsoft.com/office/drawing/2014/main" id="{6064794E-C7CF-4025-8BD3-2DBB81774D95}"/>
              </a:ext>
            </a:extLst>
          </p:cNvPr>
          <p:cNvSpPr/>
          <p:nvPr/>
        </p:nvSpPr>
        <p:spPr>
          <a:xfrm>
            <a:off x="258619" y="3574473"/>
            <a:ext cx="3149600" cy="2133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Konu Anlatımı</a:t>
            </a:r>
          </a:p>
          <a:p>
            <a:pPr algn="ctr"/>
            <a:r>
              <a:rPr lang="tr-TR" sz="1600" b="1" dirty="0"/>
              <a:t>Sınıf Araç Gereçleri</a:t>
            </a:r>
          </a:p>
          <a:p>
            <a:pPr algn="ctr"/>
            <a:r>
              <a:rPr lang="tr-TR" sz="1600" dirty="0"/>
              <a:t>videomuzda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"/>
    </mc:Choice>
    <mc:Fallback xmlns="">
      <p:transition spd="slow" advTm="7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17C75147-098A-4ABF-A21B-AD5D3326D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76" y="1318113"/>
            <a:ext cx="7898248" cy="4223705"/>
          </a:xfrm>
          <a:prstGeom prst="rect">
            <a:avLst/>
          </a:prstGeom>
        </p:spPr>
      </p:pic>
      <p:sp>
        <p:nvSpPr>
          <p:cNvPr id="27" name="Dikdörtgen 26">
            <a:extLst>
              <a:ext uri="{FF2B5EF4-FFF2-40B4-BE49-F238E27FC236}">
                <a16:creationId xmlns:a16="http://schemas.microsoft.com/office/drawing/2014/main" id="{F46E59AF-0F20-4CC0-9265-6A76CC58E260}"/>
              </a:ext>
            </a:extLst>
          </p:cNvPr>
          <p:cNvSpPr/>
          <p:nvPr/>
        </p:nvSpPr>
        <p:spPr>
          <a:xfrm>
            <a:off x="5312559" y="5632220"/>
            <a:ext cx="1487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Sınıf</a:t>
            </a: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91E05841-7064-4A1A-B9F3-3081CB86F124}"/>
              </a:ext>
            </a:extLst>
          </p:cNvPr>
          <p:cNvSpPr/>
          <p:nvPr/>
        </p:nvSpPr>
        <p:spPr>
          <a:xfrm>
            <a:off x="4770829" y="5606820"/>
            <a:ext cx="2650342" cy="923330"/>
          </a:xfrm>
          <a:prstGeom prst="rect">
            <a:avLst/>
          </a:prstGeom>
          <a:solidFill>
            <a:srgbClr val="FF00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Sınıf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1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44"/>
    </mc:Choice>
    <mc:Fallback xmlns="">
      <p:transition spd="slow" advTm="56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9910275-DBD5-4303-AF65-73B5F0E58293}"/>
              </a:ext>
            </a:extLst>
          </p:cNvPr>
          <p:cNvSpPr/>
          <p:nvPr/>
        </p:nvSpPr>
        <p:spPr>
          <a:xfrm>
            <a:off x="3692127" y="55549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Yazı tahtası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88ED329-E9EE-4EC6-8F43-74C1F433F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50" y="1330813"/>
            <a:ext cx="6616500" cy="4132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68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1"/>
    </mc:Choice>
    <mc:Fallback xmlns="">
      <p:transition spd="slow" advTm="25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28275CF-18F7-4A9E-A0F1-B6CBA33E7A40}"/>
              </a:ext>
            </a:extLst>
          </p:cNvPr>
          <p:cNvSpPr/>
          <p:nvPr/>
        </p:nvSpPr>
        <p:spPr>
          <a:xfrm>
            <a:off x="3692127" y="55549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Pano</a:t>
            </a:r>
          </a:p>
        </p:txBody>
      </p:sp>
      <p:pic>
        <p:nvPicPr>
          <p:cNvPr id="33" name="Resim 32">
            <a:extLst>
              <a:ext uri="{FF2B5EF4-FFF2-40B4-BE49-F238E27FC236}">
                <a16:creationId xmlns:a16="http://schemas.microsoft.com/office/drawing/2014/main" id="{B69EBB39-2FE4-42C8-A020-78527E83A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252" y="1318113"/>
            <a:ext cx="6965495" cy="4037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0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21"/>
    </mc:Choice>
    <mc:Fallback xmlns="">
      <p:transition spd="slow" advTm="33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8B1CDD0-BB63-4537-B157-59860EF66D00}"/>
              </a:ext>
            </a:extLst>
          </p:cNvPr>
          <p:cNvSpPr/>
          <p:nvPr/>
        </p:nvSpPr>
        <p:spPr>
          <a:xfrm>
            <a:off x="3692127" y="50977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Kitaplık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D9C10D-736A-40C1-B0AA-63914ED6B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9" t="63397" r="3255" b="3270"/>
          <a:stretch/>
        </p:blipFill>
        <p:spPr>
          <a:xfrm>
            <a:off x="4698999" y="1582689"/>
            <a:ext cx="2101851" cy="3229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1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74"/>
    </mc:Choice>
    <mc:Fallback xmlns="">
      <p:transition spd="slow" advTm="18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49ABC98-4F8A-4AF4-81E0-E0DFE0D24A91}"/>
              </a:ext>
            </a:extLst>
          </p:cNvPr>
          <p:cNvSpPr/>
          <p:nvPr/>
        </p:nvSpPr>
        <p:spPr>
          <a:xfrm>
            <a:off x="3692127" y="55549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Şeref </a:t>
            </a:r>
            <a:r>
              <a:rPr lang="tr-TR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k</a:t>
            </a:r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öşesi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A29D158-4D2C-4EC5-8C6D-7E77A597C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17" t="20810" r="36493" b="42206"/>
          <a:stretch/>
        </p:blipFill>
        <p:spPr>
          <a:xfrm>
            <a:off x="3718637" y="1414436"/>
            <a:ext cx="4754725" cy="4029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5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13"/>
    </mc:Choice>
    <mc:Fallback xmlns="">
      <p:transition spd="slow" advTm="48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62EE972-60FD-47E4-90B2-E93FE217CE7A}"/>
              </a:ext>
            </a:extLst>
          </p:cNvPr>
          <p:cNvSpPr/>
          <p:nvPr/>
        </p:nvSpPr>
        <p:spPr>
          <a:xfrm>
            <a:off x="3692126" y="53644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Defter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5DC7778-9090-4D3B-982B-3CA61E7DF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99" y="1318113"/>
            <a:ext cx="4035425" cy="4035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1"/>
    </mc:Choice>
    <mc:Fallback xmlns="">
      <p:transition spd="slow" advTm="16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1EDBBB4-F3A1-4383-B784-943C0B46C827}"/>
              </a:ext>
            </a:extLst>
          </p:cNvPr>
          <p:cNvSpPr/>
          <p:nvPr/>
        </p:nvSpPr>
        <p:spPr>
          <a:xfrm>
            <a:off x="3819127" y="5275537"/>
            <a:ext cx="4779572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Öğrenci sırası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93CA4A8-9850-41B6-A86D-669B91743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01" y="1576918"/>
            <a:ext cx="3310798" cy="339932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6DA900AE-8162-4172-BC82-A5CBC26DB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975" y="1470025"/>
            <a:ext cx="1772072" cy="3683000"/>
          </a:xfrm>
          <a:prstGeom prst="rect">
            <a:avLst/>
          </a:prstGeom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A76075AD-DAD8-4AF6-B5D7-2D8B05C2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53" y="2197501"/>
            <a:ext cx="1956986" cy="2462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16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5"/>
    </mc:Choice>
    <mc:Fallback xmlns="">
      <p:transition spd="slow" advTm="23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87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9DD9A8-4483-4C2E-816A-400FA0668CAF}"/>
              </a:ext>
            </a:extLst>
          </p:cNvPr>
          <p:cNvSpPr txBox="1"/>
          <p:nvPr/>
        </p:nvSpPr>
        <p:spPr>
          <a:xfrm>
            <a:off x="570272" y="302450"/>
            <a:ext cx="11051456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Luckiest Guy" panose="02000506000000020004" pitchFamily="2" charset="0"/>
                <a:cs typeface="Aharoni" panose="02010803020104030203" pitchFamily="2" charset="-79"/>
              </a:rPr>
              <a:t>SINIF ARAÇ GEREÇLERİ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F46E59AF-0F20-4CC0-9265-6A76CC58E260}"/>
              </a:ext>
            </a:extLst>
          </p:cNvPr>
          <p:cNvSpPr/>
          <p:nvPr/>
        </p:nvSpPr>
        <p:spPr>
          <a:xfrm>
            <a:off x="5312559" y="5632220"/>
            <a:ext cx="1487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Sınıf</a:t>
            </a: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91E05841-7064-4A1A-B9F3-3081CB86F124}"/>
              </a:ext>
            </a:extLst>
          </p:cNvPr>
          <p:cNvSpPr/>
          <p:nvPr/>
        </p:nvSpPr>
        <p:spPr>
          <a:xfrm>
            <a:off x="3408562" y="5505220"/>
            <a:ext cx="5295900" cy="923330"/>
          </a:xfrm>
          <a:prstGeom prst="rect">
            <a:avLst/>
          </a:prstGeom>
          <a:solidFill>
            <a:srgbClr val="FF00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Türkiye </a:t>
            </a:r>
            <a:r>
              <a:rPr lang="tr-TR" sz="5400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h</a:t>
            </a:r>
            <a:r>
              <a:rPr lang="tr-TR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aritası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4938270-C9BB-4139-A97D-7A5A19F06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285272"/>
            <a:ext cx="8877300" cy="4044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7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3"/>
    </mc:Choice>
    <mc:Fallback xmlns="">
      <p:transition spd="slow" advTm="19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8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6A60C5-C645-4D2D-B534-1A2C14683572}">
  <we:reference id="wa104380121" version="2.0.0.0" store="tr-TR" storeType="OMEX"/>
  <we:alternateReferences>
    <we:reference id="wa104380121" version="2.0.0.0" store="tr-TR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111</Words>
  <Application>Microsoft Office PowerPoint</Application>
  <PresentationFormat>Geniş ekran</PresentationFormat>
  <Paragraphs>44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Luckiest Guy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Bey</dc:creator>
  <cp:lastModifiedBy>İsmail Bey</cp:lastModifiedBy>
  <cp:revision>31</cp:revision>
  <dcterms:created xsi:type="dcterms:W3CDTF">2020-10-01T04:37:32Z</dcterms:created>
  <dcterms:modified xsi:type="dcterms:W3CDTF">2020-10-08T01:23:18Z</dcterms:modified>
</cp:coreProperties>
</file>