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265" r:id="rId5"/>
    <p:sldId id="267" r:id="rId6"/>
    <p:sldId id="268" r:id="rId7"/>
    <p:sldId id="273" r:id="rId8"/>
    <p:sldId id="269" r:id="rId9"/>
    <p:sldId id="276" r:id="rId10"/>
    <p:sldId id="274" r:id="rId11"/>
    <p:sldId id="275" r:id="rId12"/>
    <p:sldId id="270" r:id="rId13"/>
    <p:sldId id="272" r:id="rId14"/>
    <p:sldId id="271" r:id="rId15"/>
    <p:sldId id="279" r:id="rId16"/>
    <p:sldId id="277" r:id="rId17"/>
    <p:sldId id="278" r:id="rId18"/>
    <p:sldId id="280" r:id="rId19"/>
    <p:sldId id="281" r:id="rId20"/>
    <p:sldId id="282" r:id="rId21"/>
    <p:sldId id="283" r:id="rId22"/>
    <p:sldId id="284" r:id="rId23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CF3DC6-2E6B-46D2-88B7-5E4FA9F2456C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28T09:21:59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21600F-C317-4525-B139-30E5B2E52FB1}" emma:medium="tactile" emma:mode="ink">
          <msink:context xmlns:msink="http://schemas.microsoft.com/ink/2010/main" type="writingRegion" rotatedBoundingBox="11498,6914 16101,5693 16379,6738 11775,7959"/>
        </emma:interpretation>
      </emma:emma>
    </inkml:annotationXML>
    <inkml:traceGroup>
      <inkml:annotationXML>
        <emma:emma xmlns:emma="http://www.w3.org/2003/04/emma" version="1.0">
          <emma:interpretation id="{B57DECAC-CE04-4441-9024-FCE62EE0CDDF}" emma:medium="tactile" emma:mode="ink">
            <msink:context xmlns:msink="http://schemas.microsoft.com/ink/2010/main" type="paragraph" rotatedBoundingBox="11498,6914 16101,5693 16379,6738 11775,7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8603AB-A1E8-4970-8FDF-A0F92E7D3E15}" emma:medium="tactile" emma:mode="ink">
              <msink:context xmlns:msink="http://schemas.microsoft.com/ink/2010/main" type="line" rotatedBoundingBox="11498,6914 16101,5693 16379,6738 11775,7959"/>
            </emma:interpretation>
          </emma:emma>
        </inkml:annotationXML>
        <inkml:traceGroup>
          <inkml:annotationXML>
            <emma:emma xmlns:emma="http://www.w3.org/2003/04/emma" version="1.0">
              <emma:interpretation id="{E02E3027-B768-4B42-AC61-AD31417FC265}" emma:medium="tactile" emma:mode="ink">
                <msink:context xmlns:msink="http://schemas.microsoft.com/ink/2010/main" type="inkWord" rotatedBoundingBox="11564,7195 12855,6750 12950,7023 11658,7468"/>
              </emma:interpretation>
            </emma:emma>
          </inkml:annotationXML>
          <inkml:trace contextRef="#ctx0" brushRef="#br0">1003 564 0,'-31'0'0,"62"-31"110,0 31-95,1 0-15,-1-31 16,0 31-16,32 0 0,-31-32 0,-1 32 0,0 0 16,1-31-16,-1 31 0,0-31 0,32 31 15,-32 0-15,1-32 0,-1 32 0,1-31 16,-1 31-16,0 0 0,1-31 0,-1 31 15,0 0-15,1-32 0,30 32 0,-30-31 16,-1 31-16,0 0 0,1 0 16,-1-32-16,1 32 0,-1 0 15,-31-31-15,31 31 0,1 0 0,-32-31 16,31 31 0,0 0-16,-31-32 15,32 32 16,-64 0 48,1 0-64,31-31 16,31 31-31,-31-31 16,0-1 15,32 32 1,-32 32-17,0-1-15,31-31 16,-31 31-16,0 1 15,0-1 1,0 0-16,0 1 31,31-1-31,32-31 32</inkml:trace>
        </inkml:traceGroup>
        <inkml:traceGroup>
          <inkml:annotationXML>
            <emma:emma xmlns:emma="http://www.w3.org/2003/04/emma" version="1.0">
              <emma:interpretation id="{959129B3-CFF2-4196-AD52-836B19903C56}" emma:medium="tactile" emma:mode="ink">
                <msink:context xmlns:msink="http://schemas.microsoft.com/ink/2010/main" type="inkWord" rotatedBoundingBox="13049,6502 16101,5693 16379,6738 13327,75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62.3976">4139-439 0,'0'-31'15,"0"-1"1,31 32-1,-31-31 1,32 31 0,-1 0-1,0-31-15,1 31 16,-1 0-16,0 31 16,1-31-16,-1 0 15,0 0-15,1 0 16,-32 31-16,31-31 15,-31 32-15,0-1 16,0 0 0,0 1-16,-31-1 15,-1-31-15,32 31 0,-31-31 16,31 32-16,-31-32 0,31 31 0,-32-31 16,1 31-16,0-31 15,-1 32-15,1-32 16,0 0-1</inkml:trace>
          <inkml:trace contextRef="#ctx0" brushRef="#br0" timeOffset="3468.6376">4797-690 0,'0'31'47,"0"1"-32,0-1-15,0 1 16,0-1-16,0 0 0,0 1 16,0-1-16,0 0 15,0 1 1,0-1-1,0 0-15,0 1 16</inkml:trace>
          <inkml:trace contextRef="#ctx0" brushRef="#br0" timeOffset="640.6075">3010-314 0,'0'-31'16,"-31"31"0,-1 0-1,1 0-15,0 0 16,-1 0 0,1 0-16,31 31 0,-32-31 0,1 32 15,0-32-15,-1 31 0,1 0 16,0 1-16,-1-1 15,1 1-15,31-1 16,-31 0-16,31 1 0,0-1 0,-32-31 16,32 31-16,0 1 15,0-1-15,32 0 0,-32 1 16,0-1-16,31-31 16,-31 31-16,0 1 15,31-32-15,1 0 0,-32 31 16,31-31-16,0 0 0,1 0 15,-1 0-15,0-31 16,1 31-16,-1 0 0,1-32 16,-1 32-16,-31-31 0,31 31 15,-31-31-15,32 31 16,-32-32-16</inkml:trace>
          <inkml:trace contextRef="#ctx0" brushRef="#br0" timeOffset="1031.2161">2947 0 0,'0'31'62,"0"1"-62,0-1 16,0 0-16,0 1 0,0-1 15,0 0-15,0 1 16,0-1-16,0 1 0,0-1 31,0 0-31,32-31 16,-32 32-16,62-32 47</inkml:trace>
          <inkml:trace contextRef="#ctx0" brushRef="#br0" timeOffset="1718.6901">3418-314 0,'-32'0'16,"1"0"-1,31 32 1,-31-32-16,-1 31 0,1 0 15,-1 1-15,1-1 16,31 1-16,-31-1 16,31 0-16,-32 1 0,32-1 15,0 0-15,0 1 16,0-1 0,32-31-16,-32 31 0,31-31 15,0 0 1,1 0-16,-1 0 15,1 0 1,-32-31-16,31 31 0,-31-31 16,31-1-16,-31 1 15,0 0-15,0-1 16,0 1-16,0 0 0,0-1 16,0 1-16,0-1 15,0 1 1,-31 31-16,31-31 15,31 62 32,-31 0-31,32 1 0,-32-1-16,0 1 15,31-1-15,-31 0 31,0 1-31,31-32 16,-31 31-16,32-31 16</inkml:trace>
          <inkml:trace contextRef="#ctx0" brushRef="#br0" timeOffset="2234.2979">3668-125 0,'0'-32'16,"0"95"46,0-32-62,0 1 16,0-1 0,-31 0-1,31-62 63,0 0-78,0-1 16,0 1-16,31 0 0,-31-1 0,0 1 16,0-1-16,0 1 0,0 0 15,0-1-15,0 1 16,32 31-16,-32-31 16,0-1-16,31 32 15,-31-31 1,32 31-16,-32-31 15,31 31-15,0 0 32,1 0-1</inkml:trace>
          <inkml:trace contextRef="#ctx0" brushRef="#br0" timeOffset="2578.0529">4139-470 0,'0'31'0,"0"0"15,0 1-15,0-1 0,0 0 16,0 1-16,0-1 0,0 0 0,0 32 16,0-31-16,0-1 0,31 32 0,-31-32 15,0 0-15,0 1 0,0-1 0,0 0 16,32 32-16,-32-32 0,0 1 16,0-1-16,0 1 0,0-1 15,0 0-15,0 1 16,31-64 31</inkml:trace>
          <inkml:trace contextRef="#ctx0" brushRef="#br0" timeOffset="4374.866">5017-596 0,'0'32'31,"0"-1"-16,0 0-15,0 1 16,-31-32-16,31 31 0,0 0 16,0 1 15,0-1 16,0-62-16,0-1-31,0 1 16,0 0-16,0-1 15,31 1-15,-31 0 16,0-1-16,31 32 16,-31-31-16,32-1 15,-1 1 1,0 31-1,1 0 1,-1 0 0,-31 31-1,31 1-15,-31-1 32,0 1-32,0-1 15,0 0 32,32-93 16,-32 30-63,0 1 0,31-1 15,-31 1-15,63-32 16,-63 32-16,31 0 15,-31-1-15,32 32 16,-32-31-16,31 0 31,0 62 1,1 0-17,-32 1 1,0-1-1,0 0 1,31-31 0,-31 32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28T09:22:22.2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5A5B45-7CA6-4EFE-B130-B1991213DA87}" emma:medium="tactile" emma:mode="ink">
          <msink:context xmlns:msink="http://schemas.microsoft.com/ink/2010/main" type="writingRegion" rotatedBoundingBox="11628,8846 16206,9508 16053,10571 11474,9909"/>
        </emma:interpretation>
      </emma:emma>
    </inkml:annotationXML>
    <inkml:traceGroup>
      <inkml:annotationXML>
        <emma:emma xmlns:emma="http://www.w3.org/2003/04/emma" version="1.0">
          <emma:interpretation id="{EFE926EE-6489-4148-A58D-660BB42B62B3}" emma:medium="tactile" emma:mode="ink">
            <msink:context xmlns:msink="http://schemas.microsoft.com/ink/2010/main" type="paragraph" rotatedBoundingBox="11628,8846 16206,9508 16053,10571 11474,9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DA2B5-0053-41FB-8379-127AD883523A}" emma:medium="tactile" emma:mode="ink">
              <msink:context xmlns:msink="http://schemas.microsoft.com/ink/2010/main" type="line" rotatedBoundingBox="11628,8846 16206,9508 16053,10571 11474,9909"/>
            </emma:interpretation>
          </emma:emma>
        </inkml:annotationXML>
        <inkml:traceGroup>
          <inkml:annotationXML>
            <emma:emma xmlns:emma="http://www.w3.org/2003/04/emma" version="1.0">
              <emma:interpretation id="{A4E15CBD-2623-408B-AC21-35134B56613D}" emma:medium="tactile" emma:mode="ink">
                <msink:context xmlns:msink="http://schemas.microsoft.com/ink/2010/main" type="inkWord" rotatedBoundingBox="14305,9267 15200,9397 15057,10389 14161,10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3637 2791 0,'31'31'32,"-31"1"-1,0-1-31,0 0 31,0-62 47,0 0-78,32-1 16,-32 1-16,0-1 15,31 32-15,-31-31 16,32 31-16,-32-31 0,31 31 16,-31-32-16,31 32 0,-31-31 15,32 31-15,-32-31 0,31 31 0,0 0 16,-31-32-16,32 32 0,-1 0 62,-31 63-46,0-32 0</inkml:trace>
          <inkml:trace contextRef="#ctx0" brushRef="#br0" timeOffset="359.3653">4296 2697 0,'0'31'15,"-32"0"1,32 1-16,-31-1 0,31 1 15,-31-1-15,31 0 0,-32 1 0,1 30 16,31-30-16,-31-1 0,31 0 0,-32 32 16,1-31-16,31-1 0,-32 0 0,32 1 15,0-1-15,-31-31 0,31 31 0,0 1 16,-31-1-16,31 0 16,0 1-16,0-1 0,-32-31 15,32 31-15,0 1 31</inkml:trace>
          <inkml:trace contextRef="#ctx0" brushRef="#br0" timeOffset="749.9788">4296 2728 0,'0'-31'16,"31"31"-16,0-32 16,1 32-16,-1 0 15,0 0 1,1 0-1,-1 0-15,-31 32 16,32-1 0,-32 0-16,0 1 15,0-1-15,-32-31 0,32 32 0,0-1 16,-31 0-16,-1 1 16,1-32-1,0 31-15,-1-31 16,1 31-16,0-31 15,-1 0-15,1-31 16,0 31 0,31-31-16</inkml:trace>
        </inkml:traceGroup>
        <inkml:traceGroup>
          <inkml:annotationXML>
            <emma:emma xmlns:emma="http://www.w3.org/2003/04/emma" version="1.0">
              <emma:interpretation id="{7A66E917-1125-412A-B7DD-6780971FE96B}" emma:medium="tactile" emma:mode="ink">
                <msink:context xmlns:msink="http://schemas.microsoft.com/ink/2010/main" type="inkWord" rotatedBoundingBox="11628,8846 16206,9508 16053,10571 11474,9909"/>
              </emma:interpretation>
              <emma:one-of disjunction-type="recognition" id="oneOf1">
                <emma:interpretation id="interp1" emma:lang="" emma:confidence="0">
                  <emma:literal>Im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{m</emma:literal>
                </emma:interpretation>
                <emma:interpretation id="interp4" emma:lang="" emma:confidence="0">
                  <emma:literal>im</emma:literal>
                </emma:interpretation>
                <emma:interpretation id="interp5" emma:lang="" emma:confidence="0">
                  <emma:literal>MM</emma:literal>
                </emma:interpretation>
              </emma:one-of>
            </emma:emma>
          </inkml:annotationXML>
          <inkml:trace contextRef="#ctx0" brushRef="#br0" timeOffset="1218.7094">4766 2854 0,'31'-32'16,"-62"64"31,31-1-47,-31 0 15,31 1-15,0-1 16,-32-31-16,32 31 0,0 1 16,-31-32-16,31 31 0,0 0 15,-31 1 1,31-1-16,0 1 31</inkml:trace>
          <inkml:trace contextRef="#ctx0" brushRef="#br0" timeOffset="2078.0643">4891 2979 0,'0'-31'16,"0"93"15,0-30-15,-31-32-16,31 31 0,0 0 15,-31-31-15,31 32 0,0-1 31,-32 32 1,32-94 15,32-1-47,-1 1 15,-31-1-15,31 1 0,1 0 16,-32-1-16,31 1 0,1 0 15,-1-1 1,0 32-16,-31-31 16,32 31-16,-1 0 15,0 0 1,1 0 0,-32 31-16,0 1 15,31-1-15,-31 0 16,-31-31-16,31 32 0,0-1 15,0 0-15,0 1 0,-32-32 16,32 31-16,0 1 16,-31-1-1,62-62 48,-31-1-63,32 1 15,-32-1-15,31 1 0,0 0 16,1-1-16,-32 1 0,31 31 0,-31-31 16,31 31-16,-31-32 0,32 32 0,-1-31 15,1 0 1,-1 31 0,-31-32-16,31 64 15,1-32 1,-32 31-16,0 0 15,0 1 1,0-1-16,0 0 0,0 1 16,0-1-16,0 0 15,0 1-15,0-1 16,-32 1-16,32-1 16,0 0-16,-31-31 15,31 32-15,-31-1 16</inkml:trace>
          <inkml:trace contextRef="#ctx0" brushRef="#br0" timeOffset="-2499.9255">1003 2320 0,'-31'-31'47,"31"62"16,31 1-32,0-32-15,1 31-1,-1-31 1,0 0-16,1 0 0,-1 0 15,32 0-15,-32 32 0,1-32 0,-1 0 16,0 0-16,1 0 0,-1 0 16,0 31-16,32-31 0,-31 0 15,-1 0-15,0 0 0,-31 31 16,32-31-16,-1 0 0,0 0 0,1 0 16,-1 32-16,0-32 0,1 0 15,-1 0-15,0 0 0,-31 31 0,32-31 16,-1 0-16,1 0 0,-1 31 15,0-31-15,1 0 0,-1 0 16,0 0-16,1 0 16,-1 32-16,0-32 15,1 0 1,-1 0 0,0 0-1,-31-32 95,-31 32-110,31-31 15,0 0-15,0-1 16,0 64 62,31-32-62,-31 31-16,0 0 15,0 1 1,-31-32-16,31 31 0,-31 0 15,-1 1-15,1-1 16,0 0-16</inkml:trace>
          <inkml:trace contextRef="#ctx0" brushRef="#br0" timeOffset="-1484.3352">2885 2446 0,'0'-31'16,"31"31"15,-31-32 1,-31 32-1,-1 0-31,32 32 15,-31-32-15,-1 0 0,1 0 16,31 31-16,-31-31 0,31 31 0,-32-31 0,1 0 16,31 32-16,-31-32 0,31 31 0,-32-31 15,32 31-15,-31-31 0,31 32 16,-31-1-16,-1 0 0,32 1 16,-31-32-16,31 31 0,-31 0 15,31 1 1,0-1-16,0 1 15,31-32-15,-31 31 16,31-31 0,1 0-16,-1 31 15,0-62-15,1 31 0,-1 0 16,0 0-16,1 0 0,-1 0 16,0-31-16,1 31 15,-1 0-15,-31-32 0,32 32 16,-1-31 15</inkml:trace>
          <inkml:trace contextRef="#ctx0" brushRef="#br0" timeOffset="-1171.8312">2822 3104 0,'-32'0'16,"32"32"-16,-31-1 15,31 1 1,-31-32-16,31 31 15,-32 0-15,1 1 16,31-1-16,-31-31 16,31 31-16,-32-31 15,32 32-15,-31-1 32</inkml:trace>
          <inkml:trace contextRef="#ctx0" brushRef="#br0" timeOffset="-484.3655">3512 2728 0,'0'-31'0,"0"-1"31,-32 32-31,32-31 16,-31 31-16,31-31 0,-31 31 15,-1 0 1,32-32-16,-31 32 0,0 0 16,-1 32-16,1-32 0,-1 0 15,1 0-15,0 31 16,-1-31-16,32 31 0,-31 1 16,0-1-1,31 0-15,0 1 16,0-1-1,31-31-15,-31 32 0,31-32 16,1 0-16,-32 31 0,31-31 16,0 0-16,1 0 15,-1 0-15,-31-31 0,32 31 16,-1 0-16,0-32 16,1 32-16,-32-31 0,31 31 15,-31-32-15,31 1 0,-31 0 16,0-1-16,0 1 15,0 0-15,32-1 16,-32 64 47,0-1-48,0 0 1,0 32-1,0-32-15,0 1 16,0-1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28T09:21:34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E96E9D-B5F9-473E-88AE-DEBF34845D7C}" emma:medium="tactile" emma:mode="ink">
          <msink:context xmlns:msink="http://schemas.microsoft.com/ink/2010/main" type="writingRegion" rotatedBoundingBox="10288,9430 10195,6780 11350,6739 11443,9389"/>
        </emma:interpretation>
      </emma:emma>
    </inkml:annotationXML>
    <inkml:traceGroup>
      <inkml:annotationXML>
        <emma:emma xmlns:emma="http://www.w3.org/2003/04/emma" version="1.0">
          <emma:interpretation id="{3E75EB05-2F7D-4D8F-81FF-89FBD4AB95BD}" emma:medium="tactile" emma:mode="ink">
            <msink:context xmlns:msink="http://schemas.microsoft.com/ink/2010/main" type="paragraph" rotatedBoundingBox="10288,9430 10195,6780 11350,6739 11443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21A19-373D-484B-8F7E-5D02FD91EC39}" emma:medium="tactile" emma:mode="ink">
              <msink:context xmlns:msink="http://schemas.microsoft.com/ink/2010/main" type="line" rotatedBoundingBox="10288,9430 10195,6780 11350,6739 11443,9389"/>
            </emma:interpretation>
          </emma:emma>
        </inkml:annotationXML>
        <inkml:traceGroup>
          <inkml:annotationXML>
            <emma:emma xmlns:emma="http://www.w3.org/2003/04/emma" version="1.0">
              <emma:interpretation id="{3E9A9D33-A22B-4584-8D42-D7B6D1030A00}" emma:medium="tactile" emma:mode="ink">
                <msink:context xmlns:msink="http://schemas.microsoft.com/ink/2010/main" type="inkWord" rotatedBoundingBox="10810,9411 10779,8537 11254,8520 11285,93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407 1944 0,'0'-31'31,"-31"-1"63,0 32-32,31-31-46,-32 0 31,1 31 0,-1 0-16,1 0-15,0 31 15,-1-31 0,32 31-15,0 1 15,0-1 0,0 1 1,32-1-1,-32 0-16,0 1 17,31-32-32,-31 31 31,31 0-15,-31 1 15,32-32-16,-32 31 1,31-31 0,-31 31-1,32-31 1,-32 32 0,31-32-16,-31 31 31,31-31-31,-31 31 15,32-31 1,-32 32 0,31-1-1,-31 1 1,31-1 15,-31 0-15,0 1 31,32-32-47,-32 31 31,-32-31-15,32 31-1,-31-31 16,31 32-31,-31-32 47,31 31-31,-32-31 0,1 0 15,0 31-16,-1-31 17,32-31 15,-31 31-32,-1 0 16,32-31 1,-31 31-17,31-32 1,0 1 15,-31 31-15,31-31-16,0-1 31,0 1-15,31 31-1,-31-31 1,0-1 0,0 1 30,31 31-30,-31-32 0,32 32 15,-32-31-31,31 31 16,-31-31-1,32 31 1,-1-32 15,0 1-15,1 31 15,-32-31-15,31 31-1,-31-32 1,31 32-1,-31-31 1,32 31 0,-32-31-1,31-1 1,-31 1 31,31 31-47,-31-31 31,32 31-15,-32-32-1,0 1 17,0-1 14,0 1-14,-32 31-32,32-31 31,-31 31 0,31-32-15,-31 32-1,-1 0 1,1 0 15,0 0-15,-1 0 0,1 32-1,0-32-15,31 31 16,-32-31-16,1 31 15</inkml:trace>
        </inkml:traceGroup>
        <inkml:traceGroup>
          <inkml:annotationXML>
            <emma:emma xmlns:emma="http://www.w3.org/2003/04/emma" version="1.0">
              <emma:interpretation id="{E131A863-D59D-4077-BA5A-5B27D6C6BEC9}" emma:medium="tactile" emma:mode="ink">
                <msink:context xmlns:msink="http://schemas.microsoft.com/ink/2010/main" type="inkWord" rotatedBoundingBox="10632,7785 10596,6766 11350,6739 11386,77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687.3826">564 63 0,'0'-32'47,"-31"32"47,31 32-32,-32-32-30,1 0 46,0 0-31,-1 31-16,1-31 0,0 0 0,31 31-31,-32-31 32,32 32-17,-31-32 1,31 31-1,-32-31-15,32 31 16,-31-31-16,31 32 31,-31-32-31,31 31 16,-32-31 0,32 32-16,0-1 15,-31-31-15,31 31 16,-31-31-1,31 32-15,0-1 16,-32-31 0,32 31-16,0 1 31,-31-1-15,31 0-1,0 1 1,0-1 15,-31 1-31,31-1 31,0 0-15,0 1 15,0-1 0,0 0-15,0 1 15,0-1-15,0 0 0,0 1 15,0-1 16,31-31-47,-31 31 15,31-31 17,1 32-17,-1-32 16,0 0-15,1 0 0,-1 0-1,0 0 1,1 0 15,-1-32 0,1 32 1,-1 0-17,-31-31 17,31 31-32,1 0 31,-32-31-16,31 31 1,0-32 0,1 1 15,-1 0-15,-31-1 30,0 1-30,31 31 0,-31-31 15,0-1 0,0 1 0,-31 31-31,31-31 32,-31-1-1,-1 32 0,32-31-15,-31 31-1,0 0 17,-1 0-17,1 0 17,0 0-1,-1 0-16,1 0 1,-1 0 15,1 31-15,0-31 15,-1 0 0,32 32-31,-31-32 16,0 31 0,-1 0 15,1 1 16,0-1 0,62-62 93,-31-1-124,0 1 0,31 31-1,-31-31 1,32 31-1,-32-32 1,31 32 0,0 0 15,-31-31-15,32 31-16,-1 0 31,0 0-16,1 0 17,-1 0-1,1 0 16,-1 0-16,0 0 16,1 0-16,-32 31-15,31-31 15,0 0 32,1 32-17,-1-32 33,-31 31-17,0 0-31,-31-31 1,31 32-32,0-1 31,-32 0 0,32 1 63,-31-32-79,31 31 48,-31-31-1,31 31 1,-32-31-16,32 32 0,-31-32-32,0 0 32,-1 0-16,1 31-15,-1-31 0,1 0 15,0 0 0,-1 0-15,1 31 15,0-31 32,31-31-17,-32 31-30,32-31 0,0-1 15,-31 32-15,31-31-16,0 0 31,0-1-16,0 1 17,0 0-17,0-1 17,0 1-17,31 31 1,-31-31-16,0-1 31,32 32-31,-32-31 16,0-1-16,31 32 15,-31-31 1,0 0 0,31-1-1,-31 1 1,32 0-1,-32-1 1,31 32 0,-31-31-16,31 31 0,-31-31 15,32 31 1,-32-32-16,31 32 16,-31-31-16,32 31 15,-32-32 1,31 32-1,-31-31 1,31 31-16,1-31 16,-1-1 15,0 32 0,-31-31-15,32 31-16,-1 0 31,-31-31-15,31 31-1,-31-32-15,32 32 16,-1 0 0,0-31 15,1 31 47</inkml:trace>
        </inkml:traceGroup>
        <inkml:traceGroup>
          <inkml:annotationXML>
            <emma:emma xmlns:emma="http://www.w3.org/2003/04/emma" version="1.0">
              <emma:interpretation id="{F8993426-F90A-4427-AB6C-6979A08739D4}" emma:medium="tactile" emma:mode="ink">
                <msink:context xmlns:msink="http://schemas.microsoft.com/ink/2010/main" type="inkWord" rotatedBoundingBox="10222,7540 10222,7525 10236,7524 10237,7539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ı</emma:literal>
                </emma:interpretation>
              </emma:one-of>
            </emma:emma>
          </inkml:annotationXML>
          <inkml:trace contextRef="#ctx0" brushRef="#br1" timeOffset="79747.6127">-408 784 0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862C37A-C02D-4B55-998D-02E3C9E4AAAD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554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1" name="Dikdörtgen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2" name="Dikdörtgen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3" name="Düz Bağlayıcı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5" name="Düz Bağlayıcı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0AEB79F-C9AF-47FA-8E7D-6526FA0705E4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B1654-C17A-4A33-94DC-698CDCC475E9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1" name="Düz Bağlayıcı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İşaret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D93F6-D41D-4375-AE2A-B9C94AB79735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923BB-F300-46E7-85B5-0412A983D604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0" name="Dikdörtgen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4" name="Dikdörtgen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1" name="Dikdörtgen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22" name="Düz Bağlayıcı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23" name="Düz Bağlayıcı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7" name="Dikdörtgen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8" name="Dikdörtgen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30" name="Dikdörtgen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1" name="Düz Bağlayıcı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3" name="Düz Bağlayıcı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52EDC44C-ABF5-4768-B704-29B19082AA25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C7E3C-23AA-496D-8E0A-30A6A0355D39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5F8314-AD90-4BBC-8D8D-B8A042105166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D337CF-C7B2-42E0-979D-28FA870EA6A5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6" name="Dikdörtgen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7" name="Düz Bağlayıcı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0E14DC-0813-4F56-A0C0-36561CF53594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25E036-0280-4362-84A2-0BA82D534F61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ABCFD4A-C4C7-43B9-8071-07413760019E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gray">
          <a:xfrm>
            <a:off x="11847880" y="-2540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580919" y="-2540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-36224" y="-2540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Dikdörtgen 12"/>
          <p:cNvSpPr/>
          <p:nvPr/>
        </p:nvSpPr>
        <p:spPr bwMode="black">
          <a:xfrm>
            <a:off x="580919" y="7108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580919" y="710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 bwMode="white">
          <a:xfrm>
            <a:off x="580919" y="13204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İşareti"/>
          <p:cNvSpPr>
            <a:spLocks/>
          </p:cNvSpPr>
          <p:nvPr/>
        </p:nvSpPr>
        <p:spPr bwMode="white">
          <a:xfrm>
            <a:off x="719871" y="8727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6" name="Düz Bağlayıcı 15"/>
          <p:cNvCxnSpPr/>
          <p:nvPr/>
        </p:nvCxnSpPr>
        <p:spPr bwMode="white">
          <a:xfrm>
            <a:off x="580919" y="-2540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57212" y="1524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57212" y="15748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144026" y="63309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BF0BAF8E-2B23-4ED1-AE30-CF32834E9141}" type="datetime1">
              <a:rPr lang="tr-TR" noProof="0" smtClean="0"/>
              <a:t>29.12.2020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559709" y="63309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30572" y="63309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08" y="4199841"/>
            <a:ext cx="1527802" cy="21474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260648"/>
            <a:ext cx="8677275" cy="914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42" y="1241766"/>
            <a:ext cx="954526" cy="7200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468" y="1241766"/>
            <a:ext cx="5284279" cy="10081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205" y="2179172"/>
            <a:ext cx="5674710" cy="27935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570" y="5594579"/>
            <a:ext cx="8863980" cy="10191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3514" y="1342822"/>
            <a:ext cx="1085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0"/>
            <a:ext cx="3168352" cy="38488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548680"/>
            <a:ext cx="2880320" cy="7200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968" y="1700808"/>
            <a:ext cx="5199272" cy="20882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93" y="4258025"/>
            <a:ext cx="3533775" cy="20882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390" y="4251920"/>
            <a:ext cx="37528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16632"/>
            <a:ext cx="3048000" cy="41814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60648"/>
            <a:ext cx="2805277" cy="7612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1628800"/>
            <a:ext cx="4962525" cy="2016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908" y="4648514"/>
            <a:ext cx="4133850" cy="1400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444" y="4486588"/>
            <a:ext cx="42481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476672"/>
            <a:ext cx="9649073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16632"/>
            <a:ext cx="4267570" cy="10668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403307"/>
            <a:ext cx="271295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476672"/>
            <a:ext cx="9649073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16632"/>
            <a:ext cx="4267570" cy="10668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1565728"/>
            <a:ext cx="281050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476672"/>
            <a:ext cx="9649073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16632"/>
            <a:ext cx="4267570" cy="10668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94" y="1268759"/>
            <a:ext cx="3830053" cy="4982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9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404664"/>
            <a:ext cx="6819900" cy="5429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08" y="1196752"/>
            <a:ext cx="8712968" cy="9361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08" y="3645024"/>
            <a:ext cx="8064896" cy="11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260648"/>
            <a:ext cx="6822015" cy="5425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692696"/>
            <a:ext cx="98107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412776"/>
            <a:ext cx="9229725" cy="12477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66" y="620688"/>
            <a:ext cx="6828112" cy="54259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5013176"/>
            <a:ext cx="9906000" cy="17008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830" y="3356992"/>
            <a:ext cx="8305800" cy="13831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12" y="3616527"/>
            <a:ext cx="96557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1" y="692696"/>
            <a:ext cx="9858375" cy="13716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76" y="3284984"/>
            <a:ext cx="10091707" cy="29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124744"/>
            <a:ext cx="985808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16632"/>
            <a:ext cx="4267200" cy="10668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1340768"/>
            <a:ext cx="2714625" cy="50387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2197621"/>
            <a:ext cx="6021992" cy="5905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55" y="4392910"/>
            <a:ext cx="6408712" cy="895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6" y="126303"/>
            <a:ext cx="1085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48680"/>
            <a:ext cx="9001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404664"/>
            <a:ext cx="89289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85900" y="1628800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Condensed" panose="020B0502040204020203" pitchFamily="34" charset="0"/>
              </a:rPr>
              <a:t>MUAMMER TURAN</a:t>
            </a:r>
          </a:p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Condensed" panose="020B0502040204020203" pitchFamily="34" charset="0"/>
              </a:rPr>
              <a:t>MEHMET AKİF İNAN İLKOKULU</a:t>
            </a:r>
          </a:p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Condensed" panose="020B0502040204020203" pitchFamily="34" charset="0"/>
              </a:rPr>
              <a:t>3.C SINIFI</a:t>
            </a:r>
          </a:p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Condensed" panose="020B0502040204020203" pitchFamily="34" charset="0"/>
              </a:rPr>
              <a:t>ORDU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332656"/>
            <a:ext cx="2712955" cy="50418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764704"/>
            <a:ext cx="6120680" cy="923925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76540"/>
              </p:ext>
            </p:extLst>
          </p:nvPr>
        </p:nvGraphicFramePr>
        <p:xfrm>
          <a:off x="1952978" y="1268761"/>
          <a:ext cx="1549146" cy="936104"/>
        </p:xfrm>
        <a:graphic>
          <a:graphicData uri="http://schemas.openxmlformats.org/drawingml/2006/table">
            <a:tbl>
              <a:tblPr/>
              <a:tblGrid>
                <a:gridCol w="1549146">
                  <a:extLst>
                    <a:ext uri="{9D8B030D-6E8A-4147-A177-3AD203B41FA5}">
                      <a16:colId xmlns:a16="http://schemas.microsoft.com/office/drawing/2014/main" val="407368812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7244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930400" y="3285067"/>
          <a:ext cx="1941689" cy="925689"/>
        </p:xfrm>
        <a:graphic>
          <a:graphicData uri="http://schemas.openxmlformats.org/drawingml/2006/table">
            <a:tbl>
              <a:tblPr/>
              <a:tblGrid>
                <a:gridCol w="1941689">
                  <a:extLst>
                    <a:ext uri="{9D8B030D-6E8A-4147-A177-3AD203B41FA5}">
                      <a16:colId xmlns:a16="http://schemas.microsoft.com/office/drawing/2014/main" val="3982004834"/>
                    </a:ext>
                  </a:extLst>
                </a:gridCol>
              </a:tblGrid>
              <a:tr h="92568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242177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30" y="2204865"/>
            <a:ext cx="1728192" cy="10391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00" y="4509120"/>
            <a:ext cx="1771650" cy="11637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074" y="6057900"/>
            <a:ext cx="1085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548680"/>
            <a:ext cx="7058025" cy="1123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Mürekkep 35"/>
              <p14:cNvContentPartPr/>
              <p14:nvPr/>
            </p14:nvContentPartPr>
            <p14:xfrm>
              <a:off x="4176996" y="2099876"/>
              <a:ext cx="1648440" cy="530640"/>
            </p14:xfrm>
          </p:contentPart>
        </mc:Choice>
        <mc:Fallback xmlns="">
          <p:pic>
            <p:nvPicPr>
              <p:cNvPr id="36" name="Mürekkep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5116" y="2087996"/>
                <a:ext cx="1672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" name="Mürekkep 72"/>
              <p14:cNvContentPartPr/>
              <p14:nvPr/>
            </p14:nvContentPartPr>
            <p14:xfrm>
              <a:off x="4176996" y="3251156"/>
              <a:ext cx="1643760" cy="463320"/>
            </p14:xfrm>
          </p:contentPart>
        </mc:Choice>
        <mc:Fallback xmlns="">
          <p:pic>
            <p:nvPicPr>
              <p:cNvPr id="73" name="Mürekkep 7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5116" y="3239276"/>
                <a:ext cx="16675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Mürekkep 73"/>
              <p14:cNvContentPartPr/>
              <p14:nvPr/>
            </p14:nvContentPartPr>
            <p14:xfrm>
              <a:off x="3680196" y="2427116"/>
              <a:ext cx="406800" cy="956880"/>
            </p14:xfrm>
          </p:contentPart>
        </mc:Choice>
        <mc:Fallback xmlns="">
          <p:pic>
            <p:nvPicPr>
              <p:cNvPr id="74" name="Mürekkep 7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8316" y="2415236"/>
                <a:ext cx="430560" cy="98064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Resim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108" y="2126960"/>
            <a:ext cx="4448175" cy="3028950"/>
          </a:xfrm>
          <a:prstGeom prst="rect">
            <a:avLst/>
          </a:prstGeom>
        </p:spPr>
      </p:pic>
      <p:pic>
        <p:nvPicPr>
          <p:cNvPr id="148" name="Resim 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8564" y="2104316"/>
            <a:ext cx="4199614" cy="3054265"/>
          </a:xfrm>
          <a:prstGeom prst="rect">
            <a:avLst/>
          </a:prstGeom>
        </p:spPr>
      </p:pic>
      <p:pic>
        <p:nvPicPr>
          <p:cNvPr id="149" name="Resim 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5253" y="5805264"/>
            <a:ext cx="1085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1718057"/>
            <a:ext cx="3448050" cy="18722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08" y="1646049"/>
            <a:ext cx="3181350" cy="20162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20" y="4293096"/>
            <a:ext cx="7419975" cy="19442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32" y="165853"/>
            <a:ext cx="7706012" cy="13534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933" y="5837262"/>
            <a:ext cx="1085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332656"/>
            <a:ext cx="1571625" cy="609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570781"/>
            <a:ext cx="5400675" cy="371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34" y="1068663"/>
            <a:ext cx="4495800" cy="4476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78" y="1642745"/>
            <a:ext cx="2686050" cy="4286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765" y="1124744"/>
            <a:ext cx="3969373" cy="51845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341" y="2409681"/>
            <a:ext cx="4495800" cy="6381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825" y="3126823"/>
            <a:ext cx="1885950" cy="6136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094" y="3740438"/>
            <a:ext cx="1571625" cy="6286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882" y="4330278"/>
            <a:ext cx="1924050" cy="56147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6662" y="4126200"/>
            <a:ext cx="1800225" cy="4857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4452" y="4848554"/>
            <a:ext cx="3587922" cy="17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370629"/>
            <a:ext cx="3132902" cy="10081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76" y="396195"/>
            <a:ext cx="3968840" cy="56632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069" y="1679043"/>
            <a:ext cx="1562100" cy="333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867" y="2324932"/>
            <a:ext cx="1926503" cy="5608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612" y="2012418"/>
            <a:ext cx="1857375" cy="609600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137" y="3532512"/>
            <a:ext cx="4552950" cy="25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476672"/>
            <a:ext cx="4405292" cy="1800200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36" y="3573016"/>
            <a:ext cx="6456117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05" y="226209"/>
            <a:ext cx="2808312" cy="901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32" y="226209"/>
            <a:ext cx="3221385" cy="47525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782" y="1094816"/>
            <a:ext cx="6120680" cy="76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41" y="2022098"/>
            <a:ext cx="6408712" cy="838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308" y="3122542"/>
            <a:ext cx="4352925" cy="1619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532" y="5266280"/>
            <a:ext cx="961761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matik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9_TF02787947" id="{F76874F7-09BF-4919-8092-7DCFDBC47D09}" vid="{BD9753A5-59D8-407E-8B1D-F9314866C99E}"/>
    </a:ext>
  </a:extLst>
</a:theme>
</file>

<file path=ppt/theme/theme2.xml><?xml version="1.0" encoding="utf-8"?>
<a:theme xmlns:a="http://schemas.openxmlformats.org/drawingml/2006/main" name="Ofis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işaretli matematik eğitimi sunusu (geniş ekran)</Template>
  <TotalTime>170</TotalTime>
  <Words>10</Words>
  <Application>Microsoft Office PowerPoint</Application>
  <PresentationFormat>Özel</PresentationFormat>
  <Paragraphs>5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Bahnschrift Condensed</vt:lpstr>
      <vt:lpstr>Euphemia</vt:lpstr>
      <vt:lpstr>Matematik 16x9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2020-12-28T07:41:52Z</dcterms:created>
  <dcterms:modified xsi:type="dcterms:W3CDTF">2020-12-29T13:03:06Z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