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36" r:id="rId3"/>
    <p:sldId id="384" r:id="rId4"/>
    <p:sldId id="382" r:id="rId5"/>
    <p:sldId id="383" r:id="rId6"/>
    <p:sldId id="268" r:id="rId7"/>
    <p:sldId id="269" r:id="rId8"/>
    <p:sldId id="265" r:id="rId9"/>
    <p:sldId id="327" r:id="rId10"/>
    <p:sldId id="380" r:id="rId11"/>
    <p:sldId id="396" r:id="rId12"/>
    <p:sldId id="381" r:id="rId13"/>
    <p:sldId id="374" r:id="rId14"/>
    <p:sldId id="278" r:id="rId15"/>
    <p:sldId id="277" r:id="rId16"/>
    <p:sldId id="399" r:id="rId17"/>
    <p:sldId id="398" r:id="rId18"/>
    <p:sldId id="401" r:id="rId19"/>
    <p:sldId id="400" r:id="rId20"/>
    <p:sldId id="406" r:id="rId21"/>
    <p:sldId id="403" r:id="rId22"/>
    <p:sldId id="404" r:id="rId23"/>
    <p:sldId id="405" r:id="rId24"/>
    <p:sldId id="397" r:id="rId25"/>
    <p:sldId id="390" r:id="rId26"/>
    <p:sldId id="353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8C4048-0909-4DE8-9F43-67D4AF4D4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8372B4-D3BD-4438-B97F-C7DBE7F8E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F59929-2295-40A6-A7F6-602C1ABA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63B365-DEAD-4D06-9DCD-361F487A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2851A3-CD5B-4B0A-ABE8-FEFDC597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67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8F5498-5D43-44C5-A16B-D5E5521E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2D28480-E3A8-4327-86E3-13749B45B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D1C3EB-4DBB-4249-9719-DC36DF58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A674C4-F2F7-4375-9F4B-31308846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6FC4B0-220B-447A-8318-139C6B2B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84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A663CCF-9EAB-4774-A668-0217B7600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1529D1-F6AB-4F64-BE5A-A56AE8018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41FECD-E7C0-483B-B4A2-FAC1E7C3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DCA416-ABBB-489D-9C04-A1717C2F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F2DFC-3158-4AF9-8C41-2C61ED76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85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45E6A6-09BD-4CB3-B4CF-86999661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FD093B-A2C7-457E-A123-28A75A640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8B0564-7C7C-4877-B37F-141049F4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C863C1-7DFB-4475-AC89-5B0E55C9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822CE-4D55-43EC-B961-E1D39AB4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34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8C2C08-3704-4A55-B88C-E48C0782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CBD4D7-B118-4398-B595-429C4F7C2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948643-1F34-435C-AB42-9BF2C487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ACD9D4-FF52-4188-ADC3-C21CEC2F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270A7F-C839-4D87-9A38-737ADB10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5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F07C7C-8271-4F3C-9759-88BC2A08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B9CA0C-F9C0-45E5-BBC2-9D2AD99BC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9CBA290-553D-4196-A85F-EE6911B41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5D9685-E116-48B2-842F-9849F527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2CE8337-533A-4426-AA88-EE07CB50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C624A34-ACCA-4910-A827-9B9207B6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38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861E09-767D-4778-8871-520C1C10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F04B80-ECF7-48F2-8E65-7C5B0A53C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B5584D5-0A24-4B7E-9F4B-F41620478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068306A-3257-4990-ADD9-9B9B2F2DF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8023B44-3007-44D9-AD06-81A9C3D4D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62ABBB6-A887-489C-A41D-0B789689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B2D9086-62B6-43B0-82B4-20485D3A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9AC8939-A75C-4254-B307-6239B673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42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C596CA-0951-4645-A1D3-ADA0D318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AA2251-5B0E-4C1B-B583-644F2ADA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AB7FA34-51E7-44A2-A51B-D323A77D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635C98E-7D17-4B40-A082-F37EE974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73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2CADF98-8FD2-4973-A79A-222146DB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6F3F674-06EF-4408-8ED6-BEF6CC92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0DD22D-D253-4CF1-BDBB-7A191B15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57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23779E-930D-4BB7-9B91-1218BA5A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0C799C-D1D3-40DD-AFE4-F091AE48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04AF02-EC61-4CA5-9023-9D7641B67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A6E853-FD5A-46DF-BAF5-683AEC9B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0574CF-86C9-4813-858B-C50C6968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624818-D889-44B9-B51E-B5595086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53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22D230-45F7-4EDA-A40D-771ED20A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596D97A-E790-4F4D-AD4F-11BE5F80E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3B53F4-98EA-4F63-A0F1-5D22A9D69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C5DAFA-D758-4C49-A324-EA0D4A14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C533DC-02C4-4DAE-9328-767B48FD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5A74D1-D50F-4079-A382-0CF1EC74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84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043C9D-2485-4C62-8E1F-7FB62E75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98EE69-38F8-47B9-86C1-FF05DF445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7098AE-43DA-452A-A27E-E1E9DE5CB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270E-EC98-430B-BF44-F9F25ACB2234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536C63-3CD3-4D11-8BED-12306F17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D3B6AA-0454-44D4-BD87-8F20D68A2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830E-977E-4EB9-896E-8913975649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75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etkinlikburada.com&#8217;day&#305;z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2890981" y="2088707"/>
            <a:ext cx="91875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ATATÜRK’ÜN </a:t>
            </a:r>
          </a:p>
          <a:p>
            <a:pPr algn="ctr"/>
            <a:r>
              <a:rPr lang="tr-TR" sz="8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HAYATI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3BF6349-BBCA-472C-8E66-132C8D21659F}"/>
              </a:ext>
            </a:extLst>
          </p:cNvPr>
          <p:cNvSpPr txBox="1"/>
          <p:nvPr/>
        </p:nvSpPr>
        <p:spPr>
          <a:xfrm>
            <a:off x="697318" y="339585"/>
            <a:ext cx="10337532" cy="11387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1. SINIF HAYAT BİLGİSİ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55D7415-58B0-4A4E-BF1D-D8A59B406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3" y="2088707"/>
            <a:ext cx="3051034" cy="3037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36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9"/>
    </mc:Choice>
    <mc:Fallback xmlns="">
      <p:transition spd="slow" advTm="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4017818" y="1448803"/>
            <a:ext cx="78970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Mustafa</a:t>
            </a:r>
          </a:p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Kemal Atatürk, Kurtuluş Savaşı’nın kazanılmasına</a:t>
            </a:r>
          </a:p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ve ülkemizin kurulmasına</a:t>
            </a:r>
          </a:p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liderlik etmiştir.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CB600A4-CEA6-4579-A326-6733FACE98A5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457CFED-1D85-4035-9E80-32E99E364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" y="1402315"/>
            <a:ext cx="3121059" cy="4416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8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0"/>
    </mc:Choice>
    <mc:Fallback xmlns="">
      <p:transition spd="slow" advTm="10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341085" y="1725170"/>
            <a:ext cx="8220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>
                <a:solidFill>
                  <a:srgbClr val="002060"/>
                </a:solidFill>
                <a:latin typeface="TTKB Dik Temel Abece" pitchFamily="2" charset="-94"/>
              </a:rPr>
              <a:t>İstanbul’daki</a:t>
            </a:r>
          </a:p>
          <a:p>
            <a:pPr algn="ctr"/>
            <a:r>
              <a:rPr lang="tr-TR" sz="5400" b="1" dirty="0">
                <a:solidFill>
                  <a:srgbClr val="002060"/>
                </a:solidFill>
                <a:latin typeface="TTKB Dik Temel Abece" pitchFamily="2" charset="-94"/>
              </a:rPr>
              <a:t>Dolmabahçe Sarayı’nda  </a:t>
            </a:r>
          </a:p>
          <a:p>
            <a:pPr algn="ctr"/>
            <a:r>
              <a:rPr lang="tr-TR" sz="5400" b="1" dirty="0">
                <a:solidFill>
                  <a:srgbClr val="00B0F0"/>
                </a:solidFill>
                <a:latin typeface="TTKB Dik Temel Abece" pitchFamily="2" charset="-94"/>
              </a:rPr>
              <a:t>10 Kasım 1938 </a:t>
            </a:r>
            <a:r>
              <a:rPr lang="tr-TR" sz="5400" b="1" dirty="0">
                <a:solidFill>
                  <a:srgbClr val="002060"/>
                </a:solidFill>
                <a:latin typeface="TTKB Dik Temel Abece" pitchFamily="2" charset="-94"/>
              </a:rPr>
              <a:t>tarihinde</a:t>
            </a:r>
          </a:p>
          <a:p>
            <a:pPr algn="ctr"/>
            <a:r>
              <a:rPr lang="tr-TR" sz="5400" b="1" dirty="0">
                <a:solidFill>
                  <a:srgbClr val="002060"/>
                </a:solidFill>
                <a:latin typeface="TTKB Dik Temel Abece" pitchFamily="2" charset="-94"/>
              </a:rPr>
              <a:t> hayata gözlerini kapatmıştır.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CB600A4-CEA6-4579-A326-6733FACE98A5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9ED33FD-ED63-4827-8660-CE2668A8F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1" y="1528607"/>
            <a:ext cx="2839844" cy="4048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4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4"/>
    </mc:Choice>
    <mc:Fallback xmlns="">
      <p:transition spd="slow" advTm="18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517238" y="1206644"/>
            <a:ext cx="60498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Türk milleti, atasına olan</a:t>
            </a:r>
          </a:p>
          <a:p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sevgi ve şükranlarının</a:t>
            </a:r>
          </a:p>
          <a:p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göstergesi olarak ona bir </a:t>
            </a:r>
          </a:p>
          <a:p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anıt mezar yaptırmıştır.</a:t>
            </a:r>
          </a:p>
          <a:p>
            <a:r>
              <a:rPr lang="tr-TR" sz="4400" b="1" dirty="0">
                <a:solidFill>
                  <a:srgbClr val="00B0F0"/>
                </a:solidFill>
                <a:latin typeface="TTKB Dik Temel Abece" pitchFamily="2" charset="-94"/>
              </a:rPr>
              <a:t>Anıtkabir, </a:t>
            </a:r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başkentimiz</a:t>
            </a:r>
          </a:p>
          <a:p>
            <a:r>
              <a:rPr lang="tr-TR" sz="4400" b="1" dirty="0">
                <a:solidFill>
                  <a:srgbClr val="002060"/>
                </a:solidFill>
                <a:latin typeface="TTKB Dik Temel Abece" pitchFamily="2" charset="-94"/>
              </a:rPr>
              <a:t>Ankara’dadır.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23DF853-F7BF-4CDB-B3D7-0D2882D8884B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  <p:pic>
        <p:nvPicPr>
          <p:cNvPr id="6" name="Picture 8" descr="anıtkabir ile ilgili görsel sonucu">
            <a:extLst>
              <a:ext uri="{FF2B5EF4-FFF2-40B4-BE49-F238E27FC236}">
                <a16:creationId xmlns:a16="http://schemas.microsoft.com/office/drawing/2014/main" id="{0B506A0C-2D47-44D6-A663-AD204167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96" y="1839106"/>
            <a:ext cx="5342566" cy="2851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7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1"/>
    </mc:Choice>
    <mc:Fallback xmlns="">
      <p:transition spd="slow" advTm="17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697932" y="2831831"/>
            <a:ext cx="120656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Atatürk ............................... şehrinde doğmuştur. </a:t>
            </a:r>
          </a:p>
          <a:p>
            <a:pPr>
              <a:buClr>
                <a:srgbClr val="FF0000"/>
              </a:buClr>
            </a:pP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İlk cumhurbaşkanımız  .......................................</a:t>
            </a:r>
            <a:r>
              <a:rPr lang="it-IT" sz="3600" dirty="0">
                <a:solidFill>
                  <a:srgbClr val="002060"/>
                </a:solidFill>
                <a:latin typeface="TTKB Dik Temel Abece" pitchFamily="2" charset="-94"/>
              </a:rPr>
              <a:t> </a:t>
            </a: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olmuştur.</a:t>
            </a:r>
          </a:p>
          <a:p>
            <a:pPr>
              <a:buClr>
                <a:srgbClr val="FF0000"/>
              </a:buClr>
            </a:pP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Atatürk’ün babasının adı  ......................................... </a:t>
            </a:r>
            <a:r>
              <a:rPr lang="tr-TR" sz="3600" dirty="0" err="1">
                <a:solidFill>
                  <a:srgbClr val="002060"/>
                </a:solidFill>
                <a:latin typeface="TTKB Dik Temel Abece" pitchFamily="2" charset="-94"/>
              </a:rPr>
              <a:t>dir</a:t>
            </a: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Zübeyde Hanım, Atatürk’ün   </a:t>
            </a:r>
            <a:r>
              <a:rPr lang="tr-TR" sz="3600" dirty="0">
                <a:solidFill>
                  <a:srgbClr val="002060"/>
                </a:solidFill>
              </a:rPr>
              <a:t>………………….…….</a:t>
            </a: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. </a:t>
            </a:r>
            <a:r>
              <a:rPr lang="tr-TR" sz="3600" dirty="0" err="1">
                <a:solidFill>
                  <a:srgbClr val="002060"/>
                </a:solidFill>
                <a:latin typeface="TTKB Dik Temel Abece" pitchFamily="2" charset="-94"/>
              </a:rPr>
              <a:t>dir</a:t>
            </a: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Atatürk’e Kemal ismini </a:t>
            </a:r>
            <a:r>
              <a:rPr lang="tr-TR" sz="3600" dirty="0">
                <a:solidFill>
                  <a:srgbClr val="002060"/>
                </a:solidFill>
              </a:rPr>
              <a:t>…………………….</a:t>
            </a: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öğretmeni vermiştir.</a:t>
            </a:r>
          </a:p>
          <a:p>
            <a:pPr>
              <a:buClr>
                <a:srgbClr val="FF0000"/>
              </a:buClr>
            </a:pPr>
            <a:endParaRPr lang="tr-TR" sz="3600" dirty="0">
              <a:solidFill>
                <a:srgbClr val="002060"/>
              </a:solidFill>
              <a:latin typeface="TTKB Dik Temel Abece" pitchFamily="2" charset="-94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3BF6349-BBCA-472C-8E66-132C8D21659F}"/>
              </a:ext>
            </a:extLst>
          </p:cNvPr>
          <p:cNvSpPr txBox="1"/>
          <p:nvPr/>
        </p:nvSpPr>
        <p:spPr>
          <a:xfrm>
            <a:off x="1163718" y="1219842"/>
            <a:ext cx="10337532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7030A0"/>
                </a:solidFill>
                <a:latin typeface="TTKB Dik Temel Abece" pitchFamily="2" charset="-94"/>
                <a:cs typeface="Aharoni" panose="02010803020104030203" pitchFamily="2" charset="-79"/>
              </a:rPr>
              <a:t>Boşluklara uygun kelimeleri yerleştirelim.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E448988-7D0B-47D8-A20F-D51B2F6F8427}"/>
              </a:ext>
            </a:extLst>
          </p:cNvPr>
          <p:cNvSpPr txBox="1"/>
          <p:nvPr/>
        </p:nvSpPr>
        <p:spPr>
          <a:xfrm>
            <a:off x="592793" y="2127763"/>
            <a:ext cx="246423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Ali Rıza Bey</a:t>
            </a:r>
            <a:endParaRPr lang="tr-T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68100F0-8E59-464E-A15A-F7EACD704C77}"/>
              </a:ext>
            </a:extLst>
          </p:cNvPr>
          <p:cNvSpPr txBox="1"/>
          <p:nvPr/>
        </p:nvSpPr>
        <p:spPr>
          <a:xfrm>
            <a:off x="3195357" y="2192666"/>
            <a:ext cx="275777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Century Gothic" panose="020B0502020202020204" pitchFamily="34" charset="0"/>
              </a:rPr>
              <a:t>Mustafa Kemal Atatürk</a:t>
            </a:r>
            <a:endParaRPr lang="tr-TR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675BAF7-0B64-4A79-A5B2-1F88868226EC}"/>
              </a:ext>
            </a:extLst>
          </p:cNvPr>
          <p:cNvSpPr txBox="1"/>
          <p:nvPr/>
        </p:nvSpPr>
        <p:spPr>
          <a:xfrm>
            <a:off x="6082671" y="2104680"/>
            <a:ext cx="1594075" cy="5693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Selanik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811D965-50E2-4193-A3F1-278205902C81}"/>
              </a:ext>
            </a:extLst>
          </p:cNvPr>
          <p:cNvSpPr txBox="1"/>
          <p:nvPr/>
        </p:nvSpPr>
        <p:spPr>
          <a:xfrm>
            <a:off x="7815071" y="2078031"/>
            <a:ext cx="159407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annesi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08E8184-05B7-4AA9-AF0F-1AED03632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24" y="1106923"/>
            <a:ext cx="1110830" cy="971108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B00C60A4-72FF-4219-BD28-3A97B2ECB3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r="9154"/>
          <a:stretch/>
        </p:blipFill>
        <p:spPr>
          <a:xfrm>
            <a:off x="352324" y="2888197"/>
            <a:ext cx="365449" cy="209020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56B052E-A677-466B-8F4F-CF12C3927E69}"/>
              </a:ext>
            </a:extLst>
          </p:cNvPr>
          <p:cNvSpPr txBox="1"/>
          <p:nvPr/>
        </p:nvSpPr>
        <p:spPr>
          <a:xfrm>
            <a:off x="304873" y="4936167"/>
            <a:ext cx="70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AC5CEEF-D895-404E-95C8-326FCBEA503E}"/>
              </a:ext>
            </a:extLst>
          </p:cNvPr>
          <p:cNvSpPr txBox="1"/>
          <p:nvPr/>
        </p:nvSpPr>
        <p:spPr>
          <a:xfrm>
            <a:off x="9533607" y="2078031"/>
            <a:ext cx="233755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matematik</a:t>
            </a:r>
            <a:endParaRPr lang="tr-T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0F4A24C-EAE8-4820-BFA5-FB589F9F0F9B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6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63"/>
    </mc:Choice>
    <mc:Fallback xmlns="">
      <p:transition spd="slow" advTm="81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16 L -0.24843 0.0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18268 0.17477 L 0.18268 0.17592 L 0.18268 0.174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-0.00486 L 0.45117 0.25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13935 L -0.07669 0.34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5 0.13935 L -0.37877 0.43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46CCA43B-A3ED-4C15-A99E-B1619642B2E8}"/>
              </a:ext>
            </a:extLst>
          </p:cNvPr>
          <p:cNvSpPr/>
          <p:nvPr/>
        </p:nvSpPr>
        <p:spPr>
          <a:xfrm>
            <a:off x="3742015" y="2319688"/>
            <a:ext cx="6508890" cy="175432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</a:t>
            </a:r>
          </a:p>
          <a:p>
            <a:pPr algn="ctr"/>
            <a:r>
              <a:rPr lang="tr-TR" sz="54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TESTİ</a:t>
            </a:r>
            <a:endParaRPr lang="tr-TR" sz="54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97F40D0-CE90-476A-9CE8-5BAC373AAF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67" b="98152" l="7188" r="89617">
                        <a14:foregroundMark x1="43610" y1="17560" x2="43610" y2="17560"/>
                        <a14:foregroundMark x1="44728" y1="16821" x2="35623" y2="17560"/>
                        <a14:foregroundMark x1="35623" y1="17560" x2="28435" y2="12200"/>
                        <a14:foregroundMark x1="28435" y1="12200" x2="38498" y2="6654"/>
                        <a14:foregroundMark x1="38498" y1="6654" x2="29872" y2="5176"/>
                        <a14:foregroundMark x1="29872" y1="5176" x2="40096" y2="3882"/>
                        <a14:foregroundMark x1="40096" y1="3882" x2="31310" y2="5730"/>
                        <a14:foregroundMark x1="31310" y1="5730" x2="41214" y2="4436"/>
                        <a14:foregroundMark x1="41214" y1="4436" x2="28914" y2="8133"/>
                        <a14:foregroundMark x1="28914" y1="8133" x2="37061" y2="7024"/>
                        <a14:foregroundMark x1="37061" y1="7024" x2="29712" y2="10721"/>
                        <a14:foregroundMark x1="29712" y1="10721" x2="41534" y2="9427"/>
                        <a14:foregroundMark x1="41534" y1="9427" x2="30032" y2="13124"/>
                        <a14:foregroundMark x1="30032" y1="13124" x2="28115" y2="22181"/>
                        <a14:foregroundMark x1="28115" y1="22181" x2="34185" y2="28835"/>
                        <a14:foregroundMark x1="34185" y1="28835" x2="42971" y2="30684"/>
                        <a14:foregroundMark x1="42971" y1="30684" x2="56230" y2="17375"/>
                        <a14:foregroundMark x1="56230" y1="17375" x2="57508" y2="7948"/>
                        <a14:foregroundMark x1="57508" y1="7948" x2="49361" y2="4251"/>
                        <a14:foregroundMark x1="49361" y1="4251" x2="42652" y2="4251"/>
                        <a14:foregroundMark x1="32588" y1="25323" x2="40256" y2="27911"/>
                        <a14:foregroundMark x1="40256" y1="27911" x2="48243" y2="25139"/>
                        <a14:foregroundMark x1="48243" y1="25139" x2="57668" y2="11460"/>
                        <a14:foregroundMark x1="49042" y1="16081" x2="37380" y2="25323"/>
                        <a14:foregroundMark x1="49521" y1="9982" x2="41214" y2="16451"/>
                        <a14:foregroundMark x1="42812" y1="7394" x2="50958" y2="9242"/>
                        <a14:foregroundMark x1="50958" y1="9242" x2="49201" y2="19039"/>
                        <a14:foregroundMark x1="49201" y1="19039" x2="42492" y2="26248"/>
                        <a14:foregroundMark x1="42492" y1="26248" x2="53834" y2="18484"/>
                        <a14:foregroundMark x1="53834" y1="18484" x2="47923" y2="10721"/>
                        <a14:foregroundMark x1="47923" y1="10721" x2="38818" y2="8318"/>
                        <a14:foregroundMark x1="38818" y1="8318" x2="43610" y2="6100"/>
                        <a14:foregroundMark x1="30831" y1="8133" x2="26997" y2="16636"/>
                        <a14:foregroundMark x1="26997" y1="16636" x2="30351" y2="25508"/>
                        <a14:foregroundMark x1="30351" y1="25508" x2="37380" y2="30314"/>
                        <a14:foregroundMark x1="37380" y1="30314" x2="42173" y2="37893"/>
                        <a14:foregroundMark x1="42173" y1="37893" x2="44569" y2="46950"/>
                        <a14:foregroundMark x1="44569" y1="46950" x2="33227" y2="59889"/>
                        <a14:foregroundMark x1="54153" y1="18854" x2="61502" y2="24214"/>
                        <a14:foregroundMark x1="61502" y1="24214" x2="66933" y2="31793"/>
                        <a14:foregroundMark x1="66933" y1="31793" x2="62620" y2="23290"/>
                        <a14:foregroundMark x1="62620" y1="23290" x2="54473" y2="19039"/>
                        <a14:foregroundMark x1="54473" y1="19039" x2="67412" y2="31423"/>
                        <a14:foregroundMark x1="67412" y1="31423" x2="70767" y2="41220"/>
                        <a14:foregroundMark x1="70767" y1="41220" x2="69489" y2="50832"/>
                        <a14:foregroundMark x1="69489" y1="50832" x2="59425" y2="58780"/>
                        <a14:foregroundMark x1="59425" y1="58780" x2="61661" y2="49723"/>
                        <a14:foregroundMark x1="61661" y1="49723" x2="71565" y2="54159"/>
                        <a14:foregroundMark x1="71565" y1="54159" x2="61821" y2="54713"/>
                        <a14:foregroundMark x1="61821" y1="54713" x2="71885" y2="55453"/>
                        <a14:foregroundMark x1="71885" y1="55453" x2="71406" y2="58965"/>
                        <a14:foregroundMark x1="69489" y1="33457" x2="66294" y2="27726"/>
                        <a14:foregroundMark x1="30990" y1="9057" x2="23482" y2="15527"/>
                        <a14:foregroundMark x1="23482" y1="15527" x2="31789" y2="18299"/>
                        <a14:foregroundMark x1="31789" y1="18299" x2="31789" y2="8688"/>
                        <a14:foregroundMark x1="31789" y1="8688" x2="24920" y2="13678"/>
                        <a14:foregroundMark x1="24920" y1="13678" x2="26677" y2="21257"/>
                        <a14:foregroundMark x1="43131" y1="53420" x2="30990" y2="56562"/>
                        <a14:foregroundMark x1="30990" y1="56562" x2="29553" y2="67283"/>
                        <a14:foregroundMark x1="29553" y1="67283" x2="32748" y2="56007"/>
                        <a14:foregroundMark x1="32748" y1="56007" x2="29872" y2="67283"/>
                        <a14:foregroundMark x1="29872" y1="67283" x2="28435" y2="63956"/>
                        <a14:foregroundMark x1="49681" y1="70425" x2="34345" y2="72458"/>
                        <a14:foregroundMark x1="34345" y1="72458" x2="61022" y2="69316"/>
                        <a14:foregroundMark x1="61022" y1="69316" x2="31150" y2="69871"/>
                        <a14:foregroundMark x1="31150" y1="69871" x2="55911" y2="71349"/>
                        <a14:foregroundMark x1="55911" y1="71349" x2="17252" y2="71349"/>
                        <a14:foregroundMark x1="17252" y1="71349" x2="51757" y2="68946"/>
                        <a14:foregroundMark x1="51757" y1="68946" x2="34345" y2="70980"/>
                        <a14:foregroundMark x1="34345" y1="70980" x2="50639" y2="71165"/>
                        <a14:foregroundMark x1="50639" y1="71165" x2="74601" y2="70980"/>
                        <a14:foregroundMark x1="74601" y1="70980" x2="36741" y2="71904"/>
                        <a14:foregroundMark x1="36741" y1="71904" x2="50479" y2="71904"/>
                        <a14:foregroundMark x1="50479" y1="71904" x2="42652" y2="73383"/>
                        <a14:foregroundMark x1="42652" y1="73383" x2="51118" y2="73752"/>
                        <a14:foregroundMark x1="51118" y1="73752" x2="39457" y2="76155"/>
                        <a14:foregroundMark x1="39457" y1="76155" x2="69329" y2="75970"/>
                        <a14:foregroundMark x1="69329" y1="75970" x2="36262" y2="78558"/>
                        <a14:foregroundMark x1="36262" y1="78558" x2="61342" y2="75416"/>
                        <a14:foregroundMark x1="61342" y1="75416" x2="37859" y2="76525"/>
                        <a14:foregroundMark x1="37859" y1="76525" x2="49521" y2="74122"/>
                        <a14:foregroundMark x1="49521" y1="74122" x2="41214" y2="78189"/>
                        <a14:foregroundMark x1="41214" y1="78189" x2="59425" y2="75416"/>
                        <a14:foregroundMark x1="59425" y1="75416" x2="50160" y2="78373"/>
                        <a14:foregroundMark x1="50160" y1="78373" x2="58466" y2="78004"/>
                        <a14:foregroundMark x1="58466" y1="78004" x2="44409" y2="79667"/>
                        <a14:foregroundMark x1="44409" y1="79667" x2="50000" y2="79482"/>
                        <a14:foregroundMark x1="70128" y1="54713" x2="62141" y2="54898"/>
                        <a14:foregroundMark x1="62141" y1="54898" x2="54313" y2="59889"/>
                        <a14:foregroundMark x1="54313" y1="59889" x2="75080" y2="53050"/>
                        <a14:foregroundMark x1="75080" y1="53050" x2="59105" y2="55823"/>
                        <a14:foregroundMark x1="59105" y1="55823" x2="74601" y2="51571"/>
                        <a14:foregroundMark x1="74601" y1="51571" x2="49361" y2="54529"/>
                        <a14:foregroundMark x1="49361" y1="54529" x2="59744" y2="49723"/>
                        <a14:foregroundMark x1="59744" y1="49723" x2="52716" y2="54529"/>
                        <a14:foregroundMark x1="52716" y1="54529" x2="61821" y2="51201"/>
                        <a14:foregroundMark x1="61821" y1="51201" x2="52875" y2="50832"/>
                        <a14:foregroundMark x1="52875" y1="50832" x2="60863" y2="44177"/>
                        <a14:foregroundMark x1="60863" y1="44177" x2="53035" y2="47689"/>
                        <a14:foregroundMark x1="53035" y1="47689" x2="64217" y2="42699"/>
                        <a14:foregroundMark x1="64217" y1="42699" x2="59425" y2="50462"/>
                        <a14:foregroundMark x1="59425" y1="50462" x2="63578" y2="58595"/>
                        <a14:foregroundMark x1="63578" y1="58595" x2="65815" y2="51201"/>
                        <a14:foregroundMark x1="43770" y1="17006" x2="32907" y2="17560"/>
                        <a14:foregroundMark x1="32907" y1="17560" x2="51757" y2="16636"/>
                        <a14:foregroundMark x1="51757" y1="16636" x2="25240" y2="16636"/>
                        <a14:foregroundMark x1="25240" y1="16636" x2="43610" y2="14048"/>
                        <a14:foregroundMark x1="43610" y1="14048" x2="35623" y2="15157"/>
                        <a14:foregroundMark x1="35623" y1="15157" x2="48243" y2="12754"/>
                        <a14:foregroundMark x1="48243" y1="12754" x2="36741" y2="13863"/>
                        <a14:foregroundMark x1="36741" y1="13863" x2="49521" y2="11830"/>
                        <a14:foregroundMark x1="49521" y1="11830" x2="40735" y2="13124"/>
                        <a14:foregroundMark x1="40735" y1="13124" x2="53994" y2="10351"/>
                        <a14:foregroundMark x1="53994" y1="10351" x2="31470" y2="11275"/>
                        <a14:foregroundMark x1="31470" y1="11275" x2="40575" y2="8872"/>
                        <a14:foregroundMark x1="40575" y1="8872" x2="48562" y2="9982"/>
                        <a14:foregroundMark x1="48562" y1="9982" x2="39297" y2="11091"/>
                        <a14:foregroundMark x1="39297" y1="11091" x2="50958" y2="10351"/>
                        <a14:foregroundMark x1="50958" y1="10351" x2="38978" y2="12200"/>
                        <a14:foregroundMark x1="38978" y1="12200" x2="48882" y2="9612"/>
                        <a14:foregroundMark x1="48882" y1="9612" x2="27796" y2="11460"/>
                        <a14:foregroundMark x1="27796" y1="11460" x2="45048" y2="7948"/>
                        <a14:foregroundMark x1="45048" y1="7948" x2="30192" y2="9797"/>
                        <a14:foregroundMark x1="30192" y1="9797" x2="49042" y2="6654"/>
                        <a14:foregroundMark x1="49042" y1="6654" x2="35623" y2="8688"/>
                        <a14:foregroundMark x1="35623" y1="8688" x2="49361" y2="5730"/>
                        <a14:foregroundMark x1="49361" y1="5730" x2="30192" y2="7579"/>
                        <a14:foregroundMark x1="30192" y1="7579" x2="29872" y2="7024"/>
                        <a14:foregroundMark x1="57188" y1="12754" x2="52077" y2="18115"/>
                        <a14:foregroundMark x1="30831" y1="8872" x2="27955" y2="9797"/>
                        <a14:foregroundMark x1="31310" y1="9612" x2="26837" y2="12939"/>
                        <a14:foregroundMark x1="30032" y1="68577" x2="28914" y2="94640"/>
                        <a14:foregroundMark x1="28914" y1="94640" x2="34505" y2="70425"/>
                        <a14:foregroundMark x1="34505" y1="70425" x2="31310" y2="80407"/>
                        <a14:foregroundMark x1="31310" y1="80407" x2="29553" y2="67283"/>
                        <a14:foregroundMark x1="29553" y1="67283" x2="27636" y2="84473"/>
                        <a14:foregroundMark x1="27636" y1="84473" x2="30831" y2="73752"/>
                        <a14:foregroundMark x1="30831" y1="73752" x2="28594" y2="97412"/>
                        <a14:foregroundMark x1="28594" y1="97412" x2="33866" y2="81516"/>
                        <a14:foregroundMark x1="33866" y1="81516" x2="32907" y2="93530"/>
                        <a14:foregroundMark x1="32907" y1="93530" x2="37859" y2="65434"/>
                        <a14:foregroundMark x1="37859" y1="65434" x2="36422" y2="87800"/>
                        <a14:foregroundMark x1="36422" y1="87800" x2="37220" y2="89094"/>
                        <a14:foregroundMark x1="64217" y1="97597" x2="63259" y2="87246"/>
                        <a14:foregroundMark x1="63259" y1="87246" x2="68530" y2="77079"/>
                        <a14:foregroundMark x1="68530" y1="77079" x2="55272" y2="82625"/>
                        <a14:foregroundMark x1="55272" y1="82625" x2="46166" y2="83919"/>
                        <a14:foregroundMark x1="46166" y1="83919" x2="54952" y2="80407"/>
                        <a14:foregroundMark x1="54952" y1="80407" x2="41054" y2="83364"/>
                        <a14:foregroundMark x1="41054" y1="83364" x2="50319" y2="80591"/>
                        <a14:foregroundMark x1="50319" y1="80591" x2="38019" y2="83919"/>
                        <a14:foregroundMark x1="38019" y1="83919" x2="51757" y2="80591"/>
                        <a14:foregroundMark x1="51757" y1="80591" x2="40895" y2="82255"/>
                        <a14:foregroundMark x1="40895" y1="82255" x2="60703" y2="73013"/>
                        <a14:foregroundMark x1="60703" y1="73013" x2="51438" y2="78743"/>
                        <a14:foregroundMark x1="51438" y1="78743" x2="49042" y2="82440"/>
                        <a14:foregroundMark x1="56070" y1="79113" x2="55911" y2="92237"/>
                        <a14:foregroundMark x1="55911" y1="92237" x2="55911" y2="77819"/>
                        <a14:foregroundMark x1="55911" y1="77819" x2="55112" y2="90388"/>
                        <a14:foregroundMark x1="55112" y1="90388" x2="55431" y2="80222"/>
                        <a14:foregroundMark x1="55431" y1="80222" x2="59904" y2="72643"/>
                        <a14:foregroundMark x1="59904" y1="72643" x2="55911" y2="78189"/>
                        <a14:foregroundMark x1="65495" y1="84288" x2="54313" y2="92976"/>
                        <a14:foregroundMark x1="54313" y1="92976" x2="66773" y2="90388"/>
                        <a14:foregroundMark x1="66773" y1="90388" x2="57987" y2="94640"/>
                        <a14:foregroundMark x1="57987" y1="94640" x2="65495" y2="98152"/>
                        <a14:foregroundMark x1="65495" y1="98152" x2="65495" y2="98152"/>
                        <a14:foregroundMark x1="67572" y1="83919" x2="68850" y2="93715"/>
                        <a14:foregroundMark x1="68850" y1="93715" x2="76997" y2="87616"/>
                        <a14:foregroundMark x1="76997" y1="87616" x2="76997" y2="68022"/>
                        <a14:foregroundMark x1="76997" y1="68022" x2="71565" y2="60628"/>
                        <a14:foregroundMark x1="71565" y1="60628" x2="68371" y2="64510"/>
                        <a14:foregroundMark x1="26518" y1="73752" x2="23642" y2="82625"/>
                        <a14:foregroundMark x1="23642" y1="82625" x2="23003" y2="92791"/>
                        <a14:foregroundMark x1="23003" y1="92791" x2="30351" y2="98336"/>
                        <a14:foregroundMark x1="30351" y1="98336" x2="33387" y2="98336"/>
                        <a14:foregroundMark x1="74760" y1="53420" x2="73482" y2="63586"/>
                        <a14:foregroundMark x1="73482" y1="63586" x2="70607" y2="65434"/>
                        <a14:foregroundMark x1="43610" y1="47135" x2="36741" y2="52126"/>
                        <a14:foregroundMark x1="36741" y1="52126" x2="36422" y2="60998"/>
                        <a14:foregroundMark x1="35623" y1="3327" x2="51597" y2="7024"/>
                        <a14:foregroundMark x1="51597" y1="7024" x2="13259" y2="1479"/>
                        <a14:foregroundMark x1="13259" y1="1479" x2="56230" y2="11275"/>
                        <a14:foregroundMark x1="56230" y1="11275" x2="10064" y2="11460"/>
                        <a14:foregroundMark x1="10064" y1="11460" x2="33866" y2="12569"/>
                        <a14:foregroundMark x1="33866" y1="12569" x2="66454" y2="10166"/>
                        <a14:foregroundMark x1="66454" y1="10166" x2="6869" y2="14418"/>
                        <a14:foregroundMark x1="6869" y1="14418" x2="86102" y2="23660"/>
                        <a14:foregroundMark x1="86102" y1="23660" x2="85942" y2="33457"/>
                        <a14:foregroundMark x1="85942" y1="33457" x2="48243" y2="52126"/>
                        <a14:foregroundMark x1="48243" y1="52126" x2="35942" y2="53789"/>
                        <a14:foregroundMark x1="35942" y1="53789" x2="50479" y2="53974"/>
                        <a14:foregroundMark x1="50479" y1="53974" x2="82268" y2="53604"/>
                        <a14:foregroundMark x1="82268" y1="53604" x2="96326" y2="53604"/>
                        <a14:foregroundMark x1="96326" y1="53604" x2="79872" y2="68946"/>
                        <a14:foregroundMark x1="79872" y1="68946" x2="57987" y2="70240"/>
                        <a14:foregroundMark x1="57987" y1="70240" x2="7188" y2="86506"/>
                        <a14:foregroundMark x1="7188" y1="86506" x2="24441" y2="82440"/>
                        <a14:foregroundMark x1="24441" y1="82440" x2="14856" y2="83919"/>
                        <a14:foregroundMark x1="14856" y1="83919" x2="17572" y2="83364"/>
                        <a14:foregroundMark x1="30032" y1="64140" x2="26038" y2="7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68" t="1949" r="25040"/>
          <a:stretch/>
        </p:blipFill>
        <p:spPr>
          <a:xfrm>
            <a:off x="712269" y="548640"/>
            <a:ext cx="2974206" cy="5052611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CA21AA68-B5A7-40E1-ACB5-B55E8E0CC52E}"/>
              </a:ext>
            </a:extLst>
          </p:cNvPr>
          <p:cNvSpPr/>
          <p:nvPr/>
        </p:nvSpPr>
        <p:spPr>
          <a:xfrm>
            <a:off x="3760488" y="4265677"/>
            <a:ext cx="6508890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Çocuklar, bu testi aşağıdaki linkten indirebilirsiniz!</a:t>
            </a:r>
            <a:endParaRPr lang="tr-TR" sz="3600" b="1" cap="none" spc="0" dirty="0">
              <a:ln w="0"/>
              <a:solidFill>
                <a:schemeClr val="bg1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8E38DA2-9665-40EE-B29B-DCE7AFB40204}"/>
              </a:ext>
            </a:extLst>
          </p:cNvPr>
          <p:cNvSpPr txBox="1"/>
          <p:nvPr/>
        </p:nvSpPr>
        <p:spPr>
          <a:xfrm>
            <a:off x="775854" y="488666"/>
            <a:ext cx="10825018" cy="163121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</a:t>
            </a:r>
          </a:p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HAYATI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2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1"/>
    </mc:Choice>
    <mc:Fallback xmlns="">
      <p:transition spd="slow" advTm="8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1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6600" b="1" dirty="0">
                <a:solidFill>
                  <a:srgbClr val="7030A0"/>
                </a:solidFill>
                <a:latin typeface="TTKB Dik Temel Abece" pitchFamily="2" charset="-94"/>
              </a:rPr>
              <a:t>Atatürk nerede doğmuştur?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054952" y="2831937"/>
            <a:ext cx="54065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Ankara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Selanik</a:t>
            </a:r>
            <a:r>
              <a:rPr lang="tr-TR" sz="48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İstanbul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49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9"/>
    </mc:Choice>
    <mc:Fallback xmlns="">
      <p:transition spd="slow" advTm="2416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2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Fotoğraftaki kişi Atatürk’ün </a:t>
            </a:r>
          </a:p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aile bireylerinden hangisidir?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129806" y="3244334"/>
            <a:ext cx="54065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Amcası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Babası</a:t>
            </a:r>
            <a:r>
              <a:rPr lang="tr-TR" sz="48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Dayısı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A18DFEF-2C14-46B2-BED4-0660E7052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3931" r="78316" b="47941"/>
          <a:stretch/>
        </p:blipFill>
        <p:spPr>
          <a:xfrm>
            <a:off x="961855" y="3497849"/>
            <a:ext cx="1858195" cy="24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89"/>
    </mc:Choice>
    <mc:Fallback xmlns="">
      <p:transition spd="slow" advTm="2658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72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3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Atatürk’e, Kemal  ismini </a:t>
            </a:r>
          </a:p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hangi öğretmeni vermiştir?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258152" y="3176969"/>
            <a:ext cx="54065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Matematik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Türkçe</a:t>
            </a:r>
            <a:r>
              <a:rPr lang="tr-TR" sz="48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İngilizce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690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66"/>
    </mc:Choice>
    <mc:Fallback xmlns="">
      <p:transition spd="slow" advTm="2756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4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6000" b="1" dirty="0">
                <a:solidFill>
                  <a:srgbClr val="7030A0"/>
                </a:solidFill>
                <a:latin typeface="TTKB Dik Temel Abece" pitchFamily="2" charset="-94"/>
              </a:rPr>
              <a:t>Atatürk’ün </a:t>
            </a:r>
          </a:p>
          <a:p>
            <a:pPr lvl="0" algn="ctr"/>
            <a:r>
              <a:rPr lang="tr-TR" sz="6000" b="1" dirty="0">
                <a:solidFill>
                  <a:srgbClr val="7030A0"/>
                </a:solidFill>
                <a:latin typeface="TTKB Dik Temel Abece" pitchFamily="2" charset="-94"/>
              </a:rPr>
              <a:t>isminin tamamı hangisidir? 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3170953" y="3333958"/>
            <a:ext cx="83606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Mustafa Ali Atatürk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Mustafa Kemal Atatürk</a:t>
            </a:r>
            <a:r>
              <a:rPr lang="tr-TR" sz="48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Ali Kemal Atatürk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995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9"/>
    </mc:Choice>
    <mc:Fallback xmlns="">
      <p:transition spd="slow" advTm="2687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5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190501" y="1579101"/>
            <a:ext cx="12001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6000" b="1" dirty="0">
                <a:solidFill>
                  <a:srgbClr val="7030A0"/>
                </a:solidFill>
                <a:latin typeface="TTKB Dik Temel Abece" pitchFamily="2" charset="-94"/>
              </a:rPr>
              <a:t>Atatürk’ün anıt mezarının adı nedir? 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054952" y="2831937"/>
            <a:ext cx="54065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Anıttürk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Anıtata</a:t>
            </a:r>
            <a:r>
              <a:rPr lang="tr-TR" sz="48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Anıtkabir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117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6"/>
    </mc:Choice>
    <mc:Fallback xmlns="">
      <p:transition spd="slow" advTm="242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202481" y="1383146"/>
            <a:ext cx="11787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Mustafa Kemal Atatürk, </a:t>
            </a:r>
          </a:p>
          <a:p>
            <a:pPr algn="ctr"/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Şu anda Yunanistan sınırları içinde</a:t>
            </a:r>
          </a:p>
          <a:p>
            <a:pPr algn="ctr"/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kalan </a:t>
            </a:r>
            <a:r>
              <a:rPr lang="tr-TR" sz="4800" dirty="0">
                <a:solidFill>
                  <a:srgbClr val="00B0F0"/>
                </a:solidFill>
                <a:latin typeface="TTKB Dik Temel Abece" pitchFamily="2" charset="-94"/>
              </a:rPr>
              <a:t>Selânik</a:t>
            </a:r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 şehrinde doğmuştur.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11B1BEB-718E-4A17-9C12-4020DEDD995D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B9A5FEC-1686-496C-9C97-E2DA942FD6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38450" r="58790" b="7790"/>
          <a:stretch/>
        </p:blipFill>
        <p:spPr>
          <a:xfrm>
            <a:off x="4216441" y="3691470"/>
            <a:ext cx="3565425" cy="2677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0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72"/>
    </mc:Choice>
    <mc:Fallback xmlns="">
      <p:transition spd="slow" advTm="35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6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190501" y="3429000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Atatürk’ün portre resmi kaç numaralı çerçevede olmalıdır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408B7DF-B8FE-4F6D-9570-80D43FFFF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631" y="1353120"/>
            <a:ext cx="5191432" cy="2202426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C1930F28-386F-4E44-9BF7-8D6056107479}"/>
              </a:ext>
            </a:extLst>
          </p:cNvPr>
          <p:cNvSpPr/>
          <p:nvPr/>
        </p:nvSpPr>
        <p:spPr>
          <a:xfrm>
            <a:off x="3584667" y="5183326"/>
            <a:ext cx="7057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0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1</a:t>
            </a:r>
            <a:r>
              <a:rPr lang="tr-TR" sz="4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    </a:t>
            </a:r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2    </a:t>
            </a:r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3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16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716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16"/>
    </mc:Choice>
    <mc:Fallback xmlns="">
      <p:transition spd="slow" advTm="4561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7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Atatürk hangi okuldayken</a:t>
            </a:r>
          </a:p>
          <a:p>
            <a:pPr lvl="0" algn="ctr"/>
            <a:r>
              <a:rPr lang="tr-TR" sz="5400" b="1" dirty="0">
                <a:solidFill>
                  <a:srgbClr val="7030A0"/>
                </a:solidFill>
                <a:latin typeface="TTKB Dik Temel Abece" pitchFamily="2" charset="-94"/>
              </a:rPr>
              <a:t> babasını kaybetmiştir?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2834406" y="3208203"/>
            <a:ext cx="82907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Mahalle Mektebi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Şemsi Efendi İlkokulu</a:t>
            </a:r>
            <a:r>
              <a:rPr lang="tr-TR" sz="48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Selanik Askeri Rüştiyesi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144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29"/>
    </mc:Choice>
    <mc:Fallback xmlns="">
      <p:transition spd="slow" advTm="3402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8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0" y="1388096"/>
            <a:ext cx="12001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6000" b="1" dirty="0">
                <a:solidFill>
                  <a:srgbClr val="7030A0"/>
                </a:solidFill>
                <a:latin typeface="TTKB Dik Temel Abece" pitchFamily="2" charset="-94"/>
              </a:rPr>
              <a:t>Atatürk hangi bayramı </a:t>
            </a:r>
          </a:p>
          <a:p>
            <a:pPr lvl="0" algn="ctr"/>
            <a:r>
              <a:rPr lang="tr-TR" sz="6000" b="1" dirty="0">
                <a:solidFill>
                  <a:srgbClr val="7030A0"/>
                </a:solidFill>
                <a:latin typeface="TTKB Dik Temel Abece" pitchFamily="2" charset="-94"/>
              </a:rPr>
              <a:t>çocuklara armağan etmiştir?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3644900" y="3253245"/>
            <a:ext cx="118998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0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Şeker Bayramı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Zafer Bayramı</a:t>
            </a:r>
            <a:r>
              <a:rPr lang="tr-TR" sz="40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Ulusal Egemenlik ve </a:t>
            </a:r>
          </a:p>
          <a:p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   Çocuk Bayramı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16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1647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73"/>
    </mc:Choice>
    <mc:Fallback xmlns="">
      <p:transition spd="slow" advTm="2697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9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6600" b="1" dirty="0">
                <a:solidFill>
                  <a:srgbClr val="7030A0"/>
                </a:solidFill>
                <a:latin typeface="TTKB Dik Temel Abece" pitchFamily="2" charset="-94"/>
              </a:rPr>
              <a:t>İlk cumhurbaşkanımız kimdir?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2413000" y="2746083"/>
            <a:ext cx="949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İsmet İnönü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Mehmet </a:t>
            </a:r>
            <a:r>
              <a:rPr lang="tr-TR" sz="6000" dirty="0" err="1">
                <a:latin typeface="TTKB Dik Temel Abece" pitchFamily="2" charset="-94"/>
                <a:ea typeface="Cambria Math" panose="02040503050406030204" pitchFamily="18" charset="0"/>
              </a:rPr>
              <a:t>Âkif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 Ersoy</a:t>
            </a:r>
            <a:r>
              <a:rPr lang="tr-TR" sz="48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Mustafa Kemal Atatürk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361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1"/>
    </mc:Choice>
    <mc:Fallback xmlns="">
      <p:transition spd="slow" advTm="2593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10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50" y="1667808"/>
            <a:ext cx="12001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6000" b="1" dirty="0">
                <a:solidFill>
                  <a:srgbClr val="7030A0"/>
                </a:solidFill>
                <a:latin typeface="TTKB Dik Temel Abece" pitchFamily="2" charset="-94"/>
              </a:rPr>
              <a:t>Anıtkabir hangi ilimizde bulunmaktadır?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097660" y="3009350"/>
            <a:ext cx="54065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8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İzmir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Selanik</a:t>
            </a:r>
            <a:r>
              <a:rPr lang="tr-TR" sz="48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60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6000" dirty="0">
                <a:latin typeface="TTKB Dik Temel Abece" pitchFamily="2" charset="-94"/>
                <a:ea typeface="Cambria Math" panose="02040503050406030204" pitchFamily="18" charset="0"/>
              </a:rPr>
              <a:t>Ankara</a:t>
            </a:r>
            <a:endParaRPr lang="tr-TR" sz="48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20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087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5"/>
    </mc:Choice>
    <mc:Fallback xmlns="">
      <p:transition spd="slow" advTm="2523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9ACB70C-46F6-461F-BAF8-04FC840C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C950883-AA43-4EB5-84D3-DB8B657F9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9" t="23972" r="36516" b="54613"/>
          <a:stretch/>
        </p:blipFill>
        <p:spPr>
          <a:xfrm>
            <a:off x="760989" y="567178"/>
            <a:ext cx="5712389" cy="1884377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0259E04-DF30-4D81-95AF-3E6E3BDBD305}"/>
              </a:ext>
            </a:extLst>
          </p:cNvPr>
          <p:cNvSpPr/>
          <p:nvPr/>
        </p:nvSpPr>
        <p:spPr>
          <a:xfrm>
            <a:off x="2150060" y="2967335"/>
            <a:ext cx="78919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En iyi videolarımızla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Ç’O SANAL SINIF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uygulamasında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ve </a:t>
            </a:r>
          </a:p>
          <a:p>
            <a:pPr algn="ctr"/>
            <a:r>
              <a:rPr lang="tr-TR" sz="32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www.etkinlikburada.com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</a:t>
            </a:r>
            <a:r>
              <a:rPr lang="tr-TR" sz="3200" b="1" dirty="0" err="1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dayız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Ziyaret etmeyi ve indirmeyi unutmayın!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A71ABB9-1699-429F-BB77-4B24E4ED2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09" y="530120"/>
            <a:ext cx="3481764" cy="19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7"/>
    </mc:Choice>
    <mc:Fallback xmlns="">
      <p:transition spd="slow" advTm="378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2BB292-921A-40CF-9421-6F720094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Yıldız: 24 Nokta 3">
            <a:extLst>
              <a:ext uri="{FF2B5EF4-FFF2-40B4-BE49-F238E27FC236}">
                <a16:creationId xmlns:a16="http://schemas.microsoft.com/office/drawing/2014/main" id="{6064794E-C7CF-4025-8BD3-2DBB81774D95}"/>
              </a:ext>
            </a:extLst>
          </p:cNvPr>
          <p:cNvSpPr/>
          <p:nvPr/>
        </p:nvSpPr>
        <p:spPr>
          <a:xfrm>
            <a:off x="258619" y="3574473"/>
            <a:ext cx="3149600" cy="2133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Çözümler</a:t>
            </a:r>
          </a:p>
          <a:p>
            <a:pPr algn="ctr"/>
            <a:r>
              <a:rPr lang="tr-TR" sz="1600" b="1" dirty="0"/>
              <a:t>Atatürk’ün Hayatı</a:t>
            </a:r>
          </a:p>
          <a:p>
            <a:pPr algn="ctr"/>
            <a:r>
              <a:rPr lang="tr-TR" sz="1600" dirty="0"/>
              <a:t>videomuzda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"/>
    </mc:Choice>
    <mc:Fallback xmlns="">
      <p:transition spd="slow" advTm="18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4000500" y="1850926"/>
            <a:ext cx="8641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Annesi, </a:t>
            </a:r>
            <a:r>
              <a:rPr lang="tr-TR" sz="4800" b="1" dirty="0">
                <a:solidFill>
                  <a:srgbClr val="00B0F0"/>
                </a:solidFill>
                <a:latin typeface="TTKB Dik Temel Abece" pitchFamily="2" charset="-94"/>
              </a:rPr>
              <a:t>Zübeyde Hanım’dır</a:t>
            </a:r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.</a:t>
            </a:r>
          </a:p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Babası, </a:t>
            </a:r>
            <a:r>
              <a:rPr lang="tr-TR" sz="4800" b="1" dirty="0">
                <a:solidFill>
                  <a:srgbClr val="00B0F0"/>
                </a:solidFill>
                <a:latin typeface="TTKB Dik Temel Abece" pitchFamily="2" charset="-94"/>
              </a:rPr>
              <a:t>Ali Rıza Bey’dir</a:t>
            </a:r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. </a:t>
            </a:r>
          </a:p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Kız kardeşi, </a:t>
            </a:r>
            <a:r>
              <a:rPr lang="tr-TR" sz="4800" b="1" dirty="0">
                <a:solidFill>
                  <a:srgbClr val="00B0F0"/>
                </a:solidFill>
                <a:latin typeface="TTKB Dik Temel Abece" pitchFamily="2" charset="-94"/>
              </a:rPr>
              <a:t>Makbule Hanım’dır</a:t>
            </a:r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FDF8303-3308-4D9E-A763-C3FA368A63AF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6259503-62BD-4695-A1B1-115D933DA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8"/>
          <a:stretch/>
        </p:blipFill>
        <p:spPr>
          <a:xfrm>
            <a:off x="356466" y="1265309"/>
            <a:ext cx="4315979" cy="2893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8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7"/>
    </mc:Choice>
    <mc:Fallback xmlns="">
      <p:transition spd="slow" advTm="12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489527" y="1626669"/>
            <a:ext cx="10686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Okul çağına geldiğinde, </a:t>
            </a:r>
          </a:p>
          <a:p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önce annesinin isteği ile </a:t>
            </a:r>
          </a:p>
          <a:p>
            <a:r>
              <a:rPr lang="tr-TR" sz="4800" i="1" dirty="0">
                <a:solidFill>
                  <a:srgbClr val="00B0F0"/>
                </a:solidFill>
                <a:latin typeface="TTKB Dik Temel Abece" pitchFamily="2" charset="-94"/>
              </a:rPr>
              <a:t>Mahalle Mektebi’ne </a:t>
            </a:r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gitti. </a:t>
            </a:r>
          </a:p>
          <a:p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Daha sonra babasının istediği </a:t>
            </a:r>
          </a:p>
          <a:p>
            <a:r>
              <a:rPr lang="tr-TR" sz="4800" i="1" dirty="0">
                <a:solidFill>
                  <a:srgbClr val="00B0F0"/>
                </a:solidFill>
                <a:latin typeface="TTKB Dik Temel Abece" pitchFamily="2" charset="-94"/>
              </a:rPr>
              <a:t>Şemsi Efendi İlkokulu’na </a:t>
            </a:r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devam etti.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82B5227-BC87-4B08-AD37-1A31F4F778D5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9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2"/>
    </mc:Choice>
    <mc:Fallback xmlns="">
      <p:transition spd="slow" advTm="175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102364" y="1179275"/>
            <a:ext cx="12330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Atatürk daha ilkokuldayken babasını kaybetti.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43E27B9-F42F-4A28-A8AA-3CAAB45577E7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E75AA5C-3E9E-4677-AD21-2E9CA03EC545}"/>
              </a:ext>
            </a:extLst>
          </p:cNvPr>
          <p:cNvSpPr/>
          <p:nvPr/>
        </p:nvSpPr>
        <p:spPr>
          <a:xfrm>
            <a:off x="2892511" y="2142649"/>
            <a:ext cx="10204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Atatürk askeri okul sınavını kazandı.</a:t>
            </a:r>
          </a:p>
          <a:p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Askerî okul öğrencisi oldu.</a:t>
            </a:r>
          </a:p>
          <a:p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Okulda çalışkanlığı nedeniyle</a:t>
            </a:r>
          </a:p>
          <a:p>
            <a:r>
              <a:rPr lang="tr-TR" sz="4800" b="1" dirty="0">
                <a:solidFill>
                  <a:srgbClr val="002060"/>
                </a:solidFill>
                <a:latin typeface="TTKB Dik Temel Abece" pitchFamily="2" charset="-94"/>
              </a:rPr>
              <a:t> herkes onu seviyordu.</a:t>
            </a:r>
          </a:p>
          <a:p>
            <a:endParaRPr lang="tr-TR" sz="4800" b="1" dirty="0">
              <a:solidFill>
                <a:srgbClr val="002060"/>
              </a:solidFill>
              <a:latin typeface="TTKB Dik Temel Abece" pitchFamily="2" charset="-94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B2FA797-80F1-4108-83C3-D54FADA671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3931" r="78316" b="35017"/>
          <a:stretch/>
        </p:blipFill>
        <p:spPr>
          <a:xfrm>
            <a:off x="775854" y="2218014"/>
            <a:ext cx="1858195" cy="3137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1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77"/>
    </mc:Choice>
    <mc:Fallback xmlns="">
      <p:transition spd="slow" advTm="19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7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569607" y="1511300"/>
            <a:ext cx="84772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2060"/>
                </a:solidFill>
                <a:latin typeface="Kayra Aydin" panose="020F0503040000020004" pitchFamily="34" charset="0"/>
              </a:rPr>
              <a:t> Atatürk çok başarılı ve çalışkan bir öğrenciydi. </a:t>
            </a:r>
            <a:r>
              <a:rPr lang="tr-TR" sz="4400" dirty="0">
                <a:solidFill>
                  <a:srgbClr val="00B0F0"/>
                </a:solidFill>
                <a:latin typeface="Kayra Aydin" panose="020F0503040000020004" pitchFamily="34" charset="0"/>
              </a:rPr>
              <a:t>Matematik öğretmeni</a:t>
            </a:r>
            <a:r>
              <a:rPr lang="tr-TR" sz="4400" dirty="0">
                <a:solidFill>
                  <a:srgbClr val="002060"/>
                </a:solidFill>
                <a:latin typeface="Kayra Aydin" panose="020F0503040000020004" pitchFamily="34" charset="0"/>
              </a:rPr>
              <a:t> onu çok seviyordu. Matematik öğretmenin de adı Mustafa’ydı.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B7CAB6D-BE86-44D2-A8FB-49846200E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9" y="1531019"/>
            <a:ext cx="2843827" cy="28575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A41E3E4-4517-4404-9DDE-987440659988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3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8"/>
    </mc:Choice>
    <mc:Fallback xmlns="">
      <p:transition spd="slow" advTm="1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781425" y="1409700"/>
            <a:ext cx="84772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2060"/>
                </a:solidFill>
                <a:latin typeface="Kayra Aydin" panose="020F0503040000020004" pitchFamily="34" charset="0"/>
              </a:rPr>
              <a:t> Bir gün ona:</a:t>
            </a:r>
          </a:p>
          <a:p>
            <a:r>
              <a:rPr lang="tr-TR" sz="4400" i="1" dirty="0">
                <a:solidFill>
                  <a:srgbClr val="002060"/>
                </a:solidFill>
                <a:latin typeface="Kayra Aydin" panose="020F0503040000020004" pitchFamily="34" charset="0"/>
              </a:rPr>
              <a:t>"Senin adın da Mustafa, benim adım da... Arada bir fark bulunmalı. Bundan sonra senin</a:t>
            </a:r>
          </a:p>
          <a:p>
            <a:r>
              <a:rPr lang="tr-TR" sz="4400" i="1" dirty="0">
                <a:solidFill>
                  <a:srgbClr val="002060"/>
                </a:solidFill>
                <a:latin typeface="Kayra Aydin" panose="020F0503040000020004" pitchFamily="34" charset="0"/>
              </a:rPr>
              <a:t>adın Mustafa Kemal olsun.”</a:t>
            </a:r>
            <a:r>
              <a:rPr lang="tr-TR" sz="4400" dirty="0">
                <a:solidFill>
                  <a:srgbClr val="002060"/>
                </a:solidFill>
                <a:latin typeface="Kayra Aydin" panose="020F0503040000020004" pitchFamily="34" charset="0"/>
              </a:rPr>
              <a:t> dedi.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B661811-6F53-4AB1-B1BE-75898080F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7" y="1531019"/>
            <a:ext cx="3639996" cy="318215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1052E13-DD3E-42A7-9145-72ADACDCF7B0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5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2"/>
    </mc:Choice>
    <mc:Fallback xmlns="">
      <p:transition spd="slow" advTm="14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8B9675B7-4950-41EF-BD10-12E16AE93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565212" y="1690062"/>
            <a:ext cx="84772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2060"/>
                </a:solidFill>
                <a:latin typeface="Kayra Aydin" panose="020F0503040000020004" pitchFamily="34" charset="0"/>
              </a:rPr>
              <a:t> Ona, olgunluk anlamına gelen Kemal adını verdi. </a:t>
            </a:r>
          </a:p>
          <a:p>
            <a:pPr algn="ctr"/>
            <a:r>
              <a:rPr lang="tr-TR" sz="4400" dirty="0">
                <a:solidFill>
                  <a:srgbClr val="002060"/>
                </a:solidFill>
                <a:latin typeface="Kayra Aydin" panose="020F0503040000020004" pitchFamily="34" charset="0"/>
              </a:rPr>
              <a:t>Mustafa, o günden sonra Mustafa Kemal olarak hayatına devam etti.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4034D627-0842-4D7E-B5D5-A13DA6863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0" y="1942114"/>
            <a:ext cx="3355642" cy="242775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1863B40-7846-4638-87AC-B007E82A52E1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3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7"/>
    </mc:Choice>
    <mc:Fallback xmlns="">
      <p:transition spd="slow" advTm="14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4927533" y="1980592"/>
            <a:ext cx="67595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>
                <a:solidFill>
                  <a:srgbClr val="002060"/>
                </a:solidFill>
                <a:latin typeface="TTKB Dik Temel Abece" pitchFamily="2" charset="-94"/>
              </a:rPr>
              <a:t>Mustafa Kemal Atatürk </a:t>
            </a:r>
          </a:p>
          <a:p>
            <a:pPr algn="ctr"/>
            <a:r>
              <a:rPr lang="tr-TR" sz="5400" b="1" dirty="0">
                <a:solidFill>
                  <a:srgbClr val="002060"/>
                </a:solidFill>
                <a:latin typeface="TTKB Dik Temel Abece" pitchFamily="2" charset="-94"/>
              </a:rPr>
              <a:t>cumhuriyeti kurdu. </a:t>
            </a:r>
          </a:p>
          <a:p>
            <a:pPr algn="ctr"/>
            <a:r>
              <a:rPr lang="tr-TR" sz="5400" b="1" dirty="0">
                <a:solidFill>
                  <a:srgbClr val="002060"/>
                </a:solidFill>
                <a:latin typeface="TTKB Dik Temel Abece" pitchFamily="2" charset="-94"/>
              </a:rPr>
              <a:t>Devrimler yaptı. </a:t>
            </a:r>
            <a:endParaRPr lang="tr-TR" sz="5400" dirty="0">
              <a:solidFill>
                <a:srgbClr val="002060"/>
              </a:solidFill>
              <a:latin typeface="TTKB Dik Temel Abece" pitchFamily="2" charset="-94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DD605C0-7325-4991-A6CE-2FEC97CC533F}"/>
              </a:ext>
            </a:extLst>
          </p:cNvPr>
          <p:cNvSpPr txBox="1"/>
          <p:nvPr/>
        </p:nvSpPr>
        <p:spPr>
          <a:xfrm>
            <a:off x="775854" y="488666"/>
            <a:ext cx="10825018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ATATÜRK’ÜN HAYATI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1CBB1FE-42F9-4BD5-BFFE-2685FE94B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6" y="1510426"/>
            <a:ext cx="4401939" cy="4382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30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8"/>
    </mc:Choice>
    <mc:Fallback xmlns="">
      <p:transition spd="slow" advTm="8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1.1|14.5|14.2|11.7|1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8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528</Words>
  <Application>Microsoft Office PowerPoint</Application>
  <PresentationFormat>Geniş ekran</PresentationFormat>
  <Paragraphs>144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Kayra Aydin</vt:lpstr>
      <vt:lpstr>Segoe UI Black</vt:lpstr>
      <vt:lpstr>TTKB Dik Temel Abece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Bey</dc:creator>
  <cp:lastModifiedBy>İsmail Bey</cp:lastModifiedBy>
  <cp:revision>43</cp:revision>
  <dcterms:created xsi:type="dcterms:W3CDTF">2020-05-04T19:05:29Z</dcterms:created>
  <dcterms:modified xsi:type="dcterms:W3CDTF">2020-05-12T10:26:56Z</dcterms:modified>
</cp:coreProperties>
</file>