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0" r:id="rId2"/>
    <p:sldId id="256" r:id="rId3"/>
    <p:sldId id="269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268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073EA82-027B-4BB2-A7EE-0DC4EBBC6D3F}" type="datetimeFigureOut">
              <a:rPr lang="tr-TR" smtClean="0"/>
              <a:t>17.10.2020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A236970-F96F-4180-B6AC-47FACBC50541}" type="slidenum">
              <a:rPr lang="tr-TR" smtClean="0"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0A5130F-9D48-428F-8FD2-5A82E88AF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5618" y="2700285"/>
            <a:ext cx="4000526" cy="389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877D497-4F85-470D-A07B-DE92AABA1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84" y="260648"/>
            <a:ext cx="867829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3D2A40A-D30B-4523-8349-B11A3379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70" y="3284984"/>
            <a:ext cx="4668048" cy="23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5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DUYMA ORGANIMIZ KULAK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A27EBAF-4292-42E9-90FE-D8C1DB1BD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132856"/>
            <a:ext cx="8640960" cy="445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927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DUYMA ORGANIMIZ KULAK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E647FAA2-7FA3-427A-954B-35605E296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90" y="2708920"/>
            <a:ext cx="8789819" cy="341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121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DUYMA ORGANIMIZ KULAK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4B1257C-5A3C-44E6-8D49-84B01DE91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12776"/>
            <a:ext cx="8640960" cy="530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00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KULAK SAĞLIĞI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DEACB615-9641-410C-AB3C-16303D682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03492"/>
            <a:ext cx="8640960" cy="545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290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KULAK SAĞLIĞI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BBF877C-66A5-4E06-B172-2E598F4F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63" y="2564904"/>
            <a:ext cx="8601473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7947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KOKU ALMA ORGANIMIZ BURUN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54F2CD36-0050-494E-90D5-F4A4DB58F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13" y="2498430"/>
            <a:ext cx="842520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626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r>
              <a:rPr lang="tr-TR" dirty="0"/>
              <a:t>KOKU ALMA ORGANIMIZ BURUN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8CA1A45-E1E2-41F6-A6D2-D66A2E255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52728"/>
          </a:xfrm>
        </p:spPr>
        <p:txBody>
          <a:bodyPr/>
          <a:lstStyle/>
          <a:p>
            <a:r>
              <a:rPr lang="tr-TR" dirty="0"/>
              <a:t>KOKU ALMA ORGANIMIZ BURUN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0F595CF0-0402-45D0-902E-D438BA727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545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52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52728"/>
          </a:xfrm>
        </p:spPr>
        <p:txBody>
          <a:bodyPr/>
          <a:lstStyle/>
          <a:p>
            <a:r>
              <a:rPr lang="tr-TR" dirty="0"/>
              <a:t>BURUN SAĞLIĞI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B98A473-24C4-4AA8-AEE8-422868444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44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52728"/>
          </a:xfrm>
        </p:spPr>
        <p:txBody>
          <a:bodyPr/>
          <a:lstStyle/>
          <a:p>
            <a:r>
              <a:rPr lang="tr-TR" dirty="0"/>
              <a:t>BURUN SAĞLIĞI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BA76727-B582-445D-948A-6F9C0093A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42963"/>
            <a:ext cx="8640960" cy="545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18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1E4930C-AA97-4CB4-B4D3-1043180FA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64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A45D907-9A95-455B-88CE-0A1B9DDC84D8}"/>
              </a:ext>
            </a:extLst>
          </p:cNvPr>
          <p:cNvSpPr/>
          <p:nvPr/>
        </p:nvSpPr>
        <p:spPr>
          <a:xfrm>
            <a:off x="251520" y="2276872"/>
            <a:ext cx="1877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Duyu organlarımız </a:t>
            </a:r>
            <a:r>
              <a:rPr lang="tr-TR" b="1" dirty="0">
                <a:solidFill>
                  <a:schemeClr val="tx2"/>
                </a:solidFill>
              </a:rPr>
              <a:t>çevremizi algılamamızı ve keşfetmemizi sağlar. Beş duyumuz</a:t>
            </a:r>
          </a:p>
          <a:p>
            <a:r>
              <a:rPr lang="tr-TR" b="1" dirty="0">
                <a:solidFill>
                  <a:schemeClr val="tx2"/>
                </a:solidFill>
              </a:rPr>
              <a:t>vardır. Bunlar; görme, duyma, koklama, tatma ve dokunmadır.</a:t>
            </a:r>
          </a:p>
        </p:txBody>
      </p:sp>
    </p:spTree>
    <p:extLst>
      <p:ext uri="{BB962C8B-B14F-4D97-AF65-F5344CB8AC3E}">
        <p14:creationId xmlns:p14="http://schemas.microsoft.com/office/powerpoint/2010/main" val="325144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TAT ALMA ORGANIMIZ DİL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A9B6838-3DD0-444D-BCE2-9866B85F7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628800"/>
            <a:ext cx="8684959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857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TAT ALMA ORGANIMIZ DİL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579749D5-0A40-4555-9662-C76561F7C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52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3980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TAT ALMA ORGANIMIZ DİL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DF45CC5-2C26-4E0A-9FA8-E004AD41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318306"/>
            <a:ext cx="8208912" cy="553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100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TAT ALMA ORGANIMIZ DİL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E864EB8-2E27-4791-AD50-AA065BB58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852936"/>
            <a:ext cx="86654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729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DİLİMİZİN SAĞLIĞI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0E0EB5E-159A-40E1-9372-478E3C819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43641"/>
            <a:ext cx="8640960" cy="551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180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DİLİMİZİN SAĞLIĞI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AE13BB9-99E3-40A6-86A8-06F3A5C86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657392"/>
            <a:ext cx="871396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401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DOKUNMA ORGANIMIZ DERİ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11FE607-2DE0-4F91-A9C7-AEACE981C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21" y="1945424"/>
            <a:ext cx="888795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6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DOKUNMA ORGANIMIZ DERİ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2AB14CE9-BB45-435C-B838-D717BF3E7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97251"/>
            <a:ext cx="8640960" cy="536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598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DOKUNMA ORGANIMIZ DERİ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B76FA6B-F336-4E7B-B022-01D865849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16" y="1340768"/>
            <a:ext cx="8640960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13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DOKUNMA ORGANIMIZ DERİ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8BB66012-CB02-43C2-AFF4-D51995F73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37" y="2132856"/>
            <a:ext cx="8704743" cy="439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88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1">
            <a:extLst>
              <a:ext uri="{FF2B5EF4-FFF2-40B4-BE49-F238E27FC236}">
                <a16:creationId xmlns:a16="http://schemas.microsoft.com/office/drawing/2014/main" id="{BBD18ACD-063E-4D54-8798-D2EB63E19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11" y="2001735"/>
            <a:ext cx="8672777" cy="451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GÖRME ORGANIMIZ GÖZ</a:t>
            </a:r>
          </a:p>
        </p:txBody>
      </p:sp>
    </p:spTree>
    <p:extLst>
      <p:ext uri="{BB962C8B-B14F-4D97-AF65-F5344CB8AC3E}">
        <p14:creationId xmlns:p14="http://schemas.microsoft.com/office/powerpoint/2010/main" val="3401434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DERİ SAĞLIĞI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D0378A2-BFE3-416C-A4A3-EDACE71DB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59098"/>
            <a:ext cx="8640960" cy="52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90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51520" y="232056"/>
            <a:ext cx="8640960" cy="1252728"/>
          </a:xfrm>
        </p:spPr>
        <p:txBody>
          <a:bodyPr/>
          <a:lstStyle/>
          <a:p>
            <a:r>
              <a:rPr lang="tr-TR" dirty="0"/>
              <a:t>NELER ÖĞRENDİK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04542C51-E856-4B90-8864-95B126C2B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369360"/>
            <a:ext cx="669674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20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                            </a:t>
            </a:r>
            <a:r>
              <a:rPr lang="tr-TR" b="1" dirty="0"/>
              <a:t>YÜKSELEN FEN</a:t>
            </a:r>
          </a:p>
          <a:p>
            <a:endParaRPr lang="tr-TR" dirty="0"/>
          </a:p>
          <a:p>
            <a:r>
              <a:rPr lang="tr-TR" dirty="0"/>
              <a:t>                GRUBUM   </a:t>
            </a:r>
            <a:r>
              <a:rPr lang="tr-TR" b="1" dirty="0"/>
              <a:t>YÜKSELEN FEN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               </a:t>
            </a:r>
            <a:r>
              <a:rPr lang="tr-TR" b="1" dirty="0"/>
              <a:t>YÜKSELEN FEN</a:t>
            </a:r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 EDERİM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4" b="29761"/>
          <a:stretch/>
        </p:blipFill>
        <p:spPr bwMode="auto">
          <a:xfrm>
            <a:off x="1304033" y="2636912"/>
            <a:ext cx="1538882" cy="5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2"/>
          <a:stretch/>
        </p:blipFill>
        <p:spPr bwMode="auto">
          <a:xfrm>
            <a:off x="1207970" y="3408025"/>
            <a:ext cx="865504" cy="84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70" y="4581128"/>
            <a:ext cx="851418" cy="84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4568EA0-F497-43D7-A0CE-7AD127580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36912"/>
            <a:ext cx="3029024" cy="30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52728"/>
          </a:xfrm>
        </p:spPr>
        <p:txBody>
          <a:bodyPr/>
          <a:lstStyle/>
          <a:p>
            <a:r>
              <a:rPr lang="tr-TR" dirty="0"/>
              <a:t>GÖRME ORGANIMIZ GÖZ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63E909C2-A3B1-4261-BE96-360939C02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421098"/>
            <a:ext cx="8784976" cy="540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2549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52728"/>
          </a:xfrm>
        </p:spPr>
        <p:txBody>
          <a:bodyPr/>
          <a:lstStyle/>
          <a:p>
            <a:r>
              <a:rPr lang="tr-TR" dirty="0"/>
              <a:t>GÖRME ORGANIMIZ GÖZ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F10FB2E-83C0-4C43-B206-13EED819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6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012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376072"/>
            <a:ext cx="8229600" cy="1252728"/>
          </a:xfrm>
        </p:spPr>
        <p:txBody>
          <a:bodyPr/>
          <a:lstStyle/>
          <a:p>
            <a:r>
              <a:rPr lang="tr-TR" dirty="0"/>
              <a:t>GÖRME ORGANIMIZ GÖZ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FC40266D-78B3-4924-82AA-76FE5CB53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51" y="2780928"/>
            <a:ext cx="8317262" cy="324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56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/>
          <a:lstStyle/>
          <a:p>
            <a:r>
              <a:rPr lang="tr-TR" dirty="0"/>
              <a:t>GÖZ SAĞLIĞIMIZ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4AE400C-949D-4C2F-ACEE-573A122D4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41608"/>
            <a:ext cx="8640960" cy="551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854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/>
          <a:lstStyle/>
          <a:p>
            <a:r>
              <a:rPr lang="tr-TR" dirty="0"/>
              <a:t>GÖZ SAĞLIĞIMIZ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4AE400C-949D-4C2F-ACEE-573A122D4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2603"/>
          <a:stretch/>
        </p:blipFill>
        <p:spPr>
          <a:xfrm>
            <a:off x="251520" y="1557632"/>
            <a:ext cx="8640960" cy="151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9EDB23F4-FE2C-4A05-9019-0CB49BB1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86" y="3068960"/>
            <a:ext cx="864096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03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/>
          <a:lstStyle/>
          <a:p>
            <a:r>
              <a:rPr lang="tr-TR" dirty="0"/>
              <a:t>DUYMA ORGANIMIZ KULAK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4794DFE7-F0C4-41C0-B1E0-02AB73A8F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69360"/>
            <a:ext cx="8640960" cy="4389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27C2406E-8688-48F4-AB57-E05B2744874B}"/>
              </a:ext>
            </a:extLst>
          </p:cNvPr>
          <p:cNvSpPr/>
          <p:nvPr/>
        </p:nvSpPr>
        <p:spPr>
          <a:xfrm>
            <a:off x="107504" y="5661248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chemeClr val="tx2"/>
                </a:solidFill>
              </a:rPr>
              <a:t>Çevremizdeki sesleri işitmemizi sağlayan duyu organı, </a:t>
            </a:r>
            <a:r>
              <a:rPr lang="tr-TR" sz="2000" b="1" dirty="0">
                <a:solidFill>
                  <a:srgbClr val="FF0000"/>
                </a:solidFill>
              </a:rPr>
              <a:t>kulaklarımızdır.</a:t>
            </a:r>
          </a:p>
          <a:p>
            <a:pPr algn="ctr"/>
            <a:r>
              <a:rPr lang="tr-TR" sz="2000" b="1" dirty="0">
                <a:solidFill>
                  <a:schemeClr val="tx2"/>
                </a:solidFill>
              </a:rPr>
              <a:t>Çevremizdeki insanların, hayvanların, eşyaların ve pek çok varlığın çıkardıkları</a:t>
            </a:r>
          </a:p>
          <a:p>
            <a:pPr algn="ctr"/>
            <a:r>
              <a:rPr lang="tr-TR" sz="2000" b="1" dirty="0">
                <a:solidFill>
                  <a:schemeClr val="tx2"/>
                </a:solidFill>
              </a:rPr>
              <a:t>sesleri kulağımız yardımıyla algılarız.</a:t>
            </a:r>
          </a:p>
        </p:txBody>
      </p:sp>
    </p:spTree>
    <p:extLst>
      <p:ext uri="{BB962C8B-B14F-4D97-AF65-F5344CB8AC3E}">
        <p14:creationId xmlns:p14="http://schemas.microsoft.com/office/powerpoint/2010/main" val="18401700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145</Words>
  <Application>Microsoft Office PowerPoint</Application>
  <PresentationFormat>Ekran Gösterisi (4:3)</PresentationFormat>
  <Paragraphs>41</Paragraphs>
  <Slides>32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5" baseType="lpstr">
      <vt:lpstr>Candara</vt:lpstr>
      <vt:lpstr>Symbol</vt:lpstr>
      <vt:lpstr>Dalga Biçimi</vt:lpstr>
      <vt:lpstr>PowerPoint Sunusu</vt:lpstr>
      <vt:lpstr>PowerPoint Sunusu</vt:lpstr>
      <vt:lpstr>GÖRME ORGANIMIZ GÖZ</vt:lpstr>
      <vt:lpstr>GÖRME ORGANIMIZ GÖZ</vt:lpstr>
      <vt:lpstr>GÖRME ORGANIMIZ GÖZ</vt:lpstr>
      <vt:lpstr>GÖRME ORGANIMIZ GÖZ</vt:lpstr>
      <vt:lpstr>GÖZ SAĞLIĞIMIZ</vt:lpstr>
      <vt:lpstr>GÖZ SAĞLIĞIMIZ</vt:lpstr>
      <vt:lpstr>DUYMA ORGANIMIZ KULAK</vt:lpstr>
      <vt:lpstr>DUYMA ORGANIMIZ KULAK</vt:lpstr>
      <vt:lpstr>DUYMA ORGANIMIZ KULAK</vt:lpstr>
      <vt:lpstr>DUYMA ORGANIMIZ KULAK</vt:lpstr>
      <vt:lpstr>KULAK SAĞLIĞI</vt:lpstr>
      <vt:lpstr>KULAK SAĞLIĞI</vt:lpstr>
      <vt:lpstr>KOKU ALMA ORGANIMIZ BURUN</vt:lpstr>
      <vt:lpstr>KOKU ALMA ORGANIMIZ BURUN</vt:lpstr>
      <vt:lpstr>KOKU ALMA ORGANIMIZ BURUN</vt:lpstr>
      <vt:lpstr>BURUN SAĞLIĞI</vt:lpstr>
      <vt:lpstr>BURUN SAĞLIĞI</vt:lpstr>
      <vt:lpstr>TAT ALMA ORGANIMIZ DİL</vt:lpstr>
      <vt:lpstr>TAT ALMA ORGANIMIZ DİL</vt:lpstr>
      <vt:lpstr>TAT ALMA ORGANIMIZ DİL</vt:lpstr>
      <vt:lpstr>TAT ALMA ORGANIMIZ DİL</vt:lpstr>
      <vt:lpstr>DİLİMİZİN SAĞLIĞI</vt:lpstr>
      <vt:lpstr>DİLİMİZİN SAĞLIĞI</vt:lpstr>
      <vt:lpstr>DOKUNMA ORGANIMIZ DERİ</vt:lpstr>
      <vt:lpstr>DOKUNMA ORGANIMIZ DERİ</vt:lpstr>
      <vt:lpstr>DOKUNMA ORGANIMIZ DERİ</vt:lpstr>
      <vt:lpstr>DOKUNMA ORGANIMIZ DERİ</vt:lpstr>
      <vt:lpstr>DERİ SAĞLIĞI</vt:lpstr>
      <vt:lpstr>NELER ÖĞRENDİK</vt:lpstr>
      <vt:lpstr>TEŞEKKÜR EDERİM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IŞIĞIN YAYILMASI</dc:title>
  <dc:creator>Yuksel Dalgaci</dc:creator>
  <cp:lastModifiedBy>YÜKSEL DALGACI</cp:lastModifiedBy>
  <cp:revision>54</cp:revision>
  <dcterms:created xsi:type="dcterms:W3CDTF">2020-04-10T13:20:36Z</dcterms:created>
  <dcterms:modified xsi:type="dcterms:W3CDTF">2020-10-17T16:59:57Z</dcterms:modified>
</cp:coreProperties>
</file>