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69BF7-5A3A-44B5-BB08-3FC6C4BC17AB}" v="51" dt="2020-12-07T13:44:31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TİH ÇOLAK" userId="6f56e9aff6060b53" providerId="LiveId" clId="{3ED69BF7-5A3A-44B5-BB08-3FC6C4BC17AB}"/>
    <pc:docChg chg="undo custSel mod addSld delSld modSld">
      <pc:chgData name="FATİH ÇOLAK" userId="6f56e9aff6060b53" providerId="LiveId" clId="{3ED69BF7-5A3A-44B5-BB08-3FC6C4BC17AB}" dt="2020-12-07T13:44:31.992" v="890" actId="931"/>
      <pc:docMkLst>
        <pc:docMk/>
      </pc:docMkLst>
      <pc:sldChg chg="addSp delSp modSp mod setBg delDesignElem">
        <pc:chgData name="FATİH ÇOLAK" userId="6f56e9aff6060b53" providerId="LiveId" clId="{3ED69BF7-5A3A-44B5-BB08-3FC6C4BC17AB}" dt="2020-12-07T11:16:36.443" v="49" actId="26606"/>
        <pc:sldMkLst>
          <pc:docMk/>
          <pc:sldMk cId="2344449158" sldId="256"/>
        </pc:sldMkLst>
        <pc:spChg chg="mod">
          <ac:chgData name="FATİH ÇOLAK" userId="6f56e9aff6060b53" providerId="LiveId" clId="{3ED69BF7-5A3A-44B5-BB08-3FC6C4BC17AB}" dt="2020-12-07T10:54:08.757" v="28" actId="26606"/>
          <ac:spMkLst>
            <pc:docMk/>
            <pc:sldMk cId="2344449158" sldId="256"/>
            <ac:spMk id="2" creationId="{A94AC99A-E840-4403-A750-BC160594EE5C}"/>
          </ac:spMkLst>
        </pc:spChg>
        <pc:spChg chg="mod">
          <ac:chgData name="FATİH ÇOLAK" userId="6f56e9aff6060b53" providerId="LiveId" clId="{3ED69BF7-5A3A-44B5-BB08-3FC6C4BC17AB}" dt="2020-12-07T10:54:08.757" v="28" actId="26606"/>
          <ac:spMkLst>
            <pc:docMk/>
            <pc:sldMk cId="2344449158" sldId="256"/>
            <ac:spMk id="3" creationId="{38379C44-0409-4110-8792-6BDB9838C71D}"/>
          </ac:spMkLst>
        </pc:spChg>
        <pc:spChg chg="add">
          <ac:chgData name="FATİH ÇOLAK" userId="6f56e9aff6060b53" providerId="LiveId" clId="{3ED69BF7-5A3A-44B5-BB08-3FC6C4BC17AB}" dt="2020-12-07T11:16:36.443" v="49" actId="26606"/>
          <ac:spMkLst>
            <pc:docMk/>
            <pc:sldMk cId="2344449158" sldId="256"/>
            <ac:spMk id="9" creationId="{7905BA41-EE6E-4F80-8636-447F22DD729A}"/>
          </ac:spMkLst>
        </pc:spChg>
        <pc:spChg chg="add del">
          <ac:chgData name="FATİH ÇOLAK" userId="6f56e9aff6060b53" providerId="LiveId" clId="{3ED69BF7-5A3A-44B5-BB08-3FC6C4BC17AB}" dt="2020-12-07T11:00:00.633" v="36"/>
          <ac:spMkLst>
            <pc:docMk/>
            <pc:sldMk cId="2344449158" sldId="256"/>
            <ac:spMk id="10" creationId="{7905BA41-EE6E-4F80-8636-447F22DD729A}"/>
          </ac:spMkLst>
        </pc:spChg>
        <pc:spChg chg="add del">
          <ac:chgData name="FATİH ÇOLAK" userId="6f56e9aff6060b53" providerId="LiveId" clId="{3ED69BF7-5A3A-44B5-BB08-3FC6C4BC17AB}" dt="2020-12-07T11:00:00.633" v="36"/>
          <ac:spMkLst>
            <pc:docMk/>
            <pc:sldMk cId="2344449158" sldId="256"/>
            <ac:spMk id="12" creationId="{CD7549B2-EE05-4558-8C64-AC46755F2B25}"/>
          </ac:spMkLst>
        </pc:spChg>
        <pc:spChg chg="add">
          <ac:chgData name="FATİH ÇOLAK" userId="6f56e9aff6060b53" providerId="LiveId" clId="{3ED69BF7-5A3A-44B5-BB08-3FC6C4BC17AB}" dt="2020-12-07T11:16:36.443" v="49" actId="26606"/>
          <ac:spMkLst>
            <pc:docMk/>
            <pc:sldMk cId="2344449158" sldId="256"/>
            <ac:spMk id="14" creationId="{CD7549B2-EE05-4558-8C64-AC46755F2B25}"/>
          </ac:spMkLst>
        </pc:spChg>
        <pc:picChg chg="add">
          <ac:chgData name="FATİH ÇOLAK" userId="6f56e9aff6060b53" providerId="LiveId" clId="{3ED69BF7-5A3A-44B5-BB08-3FC6C4BC17AB}" dt="2020-12-07T10:54:08.757" v="28" actId="26606"/>
          <ac:picMkLst>
            <pc:docMk/>
            <pc:sldMk cId="2344449158" sldId="256"/>
            <ac:picMk id="7" creationId="{76110761-C57E-4852-BA45-37F602D8A4A8}"/>
          </ac:picMkLst>
        </pc:picChg>
      </pc:sldChg>
      <pc:sldChg chg="addSp delSp modSp mod setBg setClrOvrMap">
        <pc:chgData name="FATİH ÇOLAK" userId="6f56e9aff6060b53" providerId="LiveId" clId="{3ED69BF7-5A3A-44B5-BB08-3FC6C4BC17AB}" dt="2020-12-07T10:50:23.494" v="26" actId="26606"/>
        <pc:sldMkLst>
          <pc:docMk/>
          <pc:sldMk cId="1447814871" sldId="257"/>
        </pc:sldMkLst>
        <pc:spChg chg="mod ord">
          <ac:chgData name="FATİH ÇOLAK" userId="6f56e9aff6060b53" providerId="LiveId" clId="{3ED69BF7-5A3A-44B5-BB08-3FC6C4BC17AB}" dt="2020-12-07T10:50:23.494" v="26" actId="26606"/>
          <ac:spMkLst>
            <pc:docMk/>
            <pc:sldMk cId="1447814871" sldId="257"/>
            <ac:spMk id="2" creationId="{41451296-6CAB-4226-B3FE-5C16E1A50734}"/>
          </ac:spMkLst>
        </pc:spChg>
        <pc:spChg chg="add del">
          <ac:chgData name="FATİH ÇOLAK" userId="6f56e9aff6060b53" providerId="LiveId" clId="{3ED69BF7-5A3A-44B5-BB08-3FC6C4BC17AB}" dt="2020-12-07T10:49:32.127" v="18" actId="26606"/>
          <ac:spMkLst>
            <pc:docMk/>
            <pc:sldMk cId="1447814871" sldId="257"/>
            <ac:spMk id="7" creationId="{0671A8AE-40A1-4631-A6B8-581AFF065482}"/>
          </ac:spMkLst>
        </pc:spChg>
        <pc:spChg chg="add del">
          <ac:chgData name="FATİH ÇOLAK" userId="6f56e9aff6060b53" providerId="LiveId" clId="{3ED69BF7-5A3A-44B5-BB08-3FC6C4BC17AB}" dt="2020-12-07T10:49:32.127" v="18" actId="26606"/>
          <ac:spMkLst>
            <pc:docMk/>
            <pc:sldMk cId="1447814871" sldId="257"/>
            <ac:spMk id="8" creationId="{AB58EF07-17C2-48CF-ABB0-EEF1F17CB8F0}"/>
          </ac:spMkLst>
        </pc:spChg>
        <pc:spChg chg="add del">
          <ac:chgData name="FATİH ÇOLAK" userId="6f56e9aff6060b53" providerId="LiveId" clId="{3ED69BF7-5A3A-44B5-BB08-3FC6C4BC17AB}" dt="2020-12-07T10:49:15.186" v="12" actId="26606"/>
          <ac:spMkLst>
            <pc:docMk/>
            <pc:sldMk cId="1447814871" sldId="257"/>
            <ac:spMk id="10" creationId="{87CC2527-562A-4F69-B487-4371E5B243E7}"/>
          </ac:spMkLst>
        </pc:spChg>
        <pc:spChg chg="add del">
          <ac:chgData name="FATİH ÇOLAK" userId="6f56e9aff6060b53" providerId="LiveId" clId="{3ED69BF7-5A3A-44B5-BB08-3FC6C4BC17AB}" dt="2020-12-07T10:49:32.127" v="18" actId="26606"/>
          <ac:spMkLst>
            <pc:docMk/>
            <pc:sldMk cId="1447814871" sldId="257"/>
            <ac:spMk id="14" creationId="{AF2F604E-43BE-4DC3-B983-E071523364F8}"/>
          </ac:spMkLst>
        </pc:spChg>
        <pc:spChg chg="add del">
          <ac:chgData name="FATİH ÇOLAK" userId="6f56e9aff6060b53" providerId="LiveId" clId="{3ED69BF7-5A3A-44B5-BB08-3FC6C4BC17AB}" dt="2020-12-07T10:49:32.127" v="18" actId="26606"/>
          <ac:spMkLst>
            <pc:docMk/>
            <pc:sldMk cId="1447814871" sldId="257"/>
            <ac:spMk id="16" creationId="{08C9B587-E65E-4B52-B37C-ABEBB6E87928}"/>
          </ac:spMkLst>
        </pc:spChg>
        <pc:spChg chg="add del">
          <ac:chgData name="FATİH ÇOLAK" userId="6f56e9aff6060b53" providerId="LiveId" clId="{3ED69BF7-5A3A-44B5-BB08-3FC6C4BC17AB}" dt="2020-12-07T10:49:38.566" v="20" actId="26606"/>
          <ac:spMkLst>
            <pc:docMk/>
            <pc:sldMk cId="1447814871" sldId="257"/>
            <ac:spMk id="18" creationId="{E45B1D5C-0827-4AF0-8186-11FC5A8B8B92}"/>
          </ac:spMkLst>
        </pc:spChg>
        <pc:spChg chg="add del">
          <ac:chgData name="FATİH ÇOLAK" userId="6f56e9aff6060b53" providerId="LiveId" clId="{3ED69BF7-5A3A-44B5-BB08-3FC6C4BC17AB}" dt="2020-12-07T10:49:38.566" v="20" actId="26606"/>
          <ac:spMkLst>
            <pc:docMk/>
            <pc:sldMk cId="1447814871" sldId="257"/>
            <ac:spMk id="19" creationId="{99413ED5-9ED4-4772-BCE4-2BCAE6B12E35}"/>
          </ac:spMkLst>
        </pc:spChg>
        <pc:spChg chg="add del">
          <ac:chgData name="FATİH ÇOLAK" userId="6f56e9aff6060b53" providerId="LiveId" clId="{3ED69BF7-5A3A-44B5-BB08-3FC6C4BC17AB}" dt="2020-12-07T10:49:38.566" v="20" actId="26606"/>
          <ac:spMkLst>
            <pc:docMk/>
            <pc:sldMk cId="1447814871" sldId="257"/>
            <ac:spMk id="20" creationId="{04357C93-F0CB-4A1C-8F77-4E9063789819}"/>
          </ac:spMkLst>
        </pc:spChg>
        <pc:spChg chg="add del">
          <ac:chgData name="FATİH ÇOLAK" userId="6f56e9aff6060b53" providerId="LiveId" clId="{3ED69BF7-5A3A-44B5-BB08-3FC6C4BC17AB}" dt="2020-12-07T10:49:38.566" v="20" actId="26606"/>
          <ac:spMkLst>
            <pc:docMk/>
            <pc:sldMk cId="1447814871" sldId="257"/>
            <ac:spMk id="21" creationId="{90F533E9-6690-41A8-A372-4C6C622D028D}"/>
          </ac:spMkLst>
        </pc:spChg>
        <pc:spChg chg="add del">
          <ac:chgData name="FATİH ÇOLAK" userId="6f56e9aff6060b53" providerId="LiveId" clId="{3ED69BF7-5A3A-44B5-BB08-3FC6C4BC17AB}" dt="2020-12-07T10:49:46.043" v="22" actId="26606"/>
          <ac:spMkLst>
            <pc:docMk/>
            <pc:sldMk cId="1447814871" sldId="257"/>
            <ac:spMk id="23" creationId="{5A59F003-E00A-43F9-91DC-CC54E3B87466}"/>
          </ac:spMkLst>
        </pc:spChg>
        <pc:spChg chg="add del">
          <ac:chgData name="FATİH ÇOLAK" userId="6f56e9aff6060b53" providerId="LiveId" clId="{3ED69BF7-5A3A-44B5-BB08-3FC6C4BC17AB}" dt="2020-12-07T10:49:46.043" v="22" actId="26606"/>
          <ac:spMkLst>
            <pc:docMk/>
            <pc:sldMk cId="1447814871" sldId="257"/>
            <ac:spMk id="24" creationId="{D74A4382-E3AD-430A-9A1F-DFA3E0E77A7D}"/>
          </ac:spMkLst>
        </pc:spChg>
        <pc:spChg chg="add del">
          <ac:chgData name="FATİH ÇOLAK" userId="6f56e9aff6060b53" providerId="LiveId" clId="{3ED69BF7-5A3A-44B5-BB08-3FC6C4BC17AB}" dt="2020-12-07T10:49:46.043" v="22" actId="26606"/>
          <ac:spMkLst>
            <pc:docMk/>
            <pc:sldMk cId="1447814871" sldId="257"/>
            <ac:spMk id="25" creationId="{79F40191-0F44-4FD1-82CC-ACB507C14BE6}"/>
          </ac:spMkLst>
        </pc:spChg>
        <pc:spChg chg="add del">
          <ac:chgData name="FATİH ÇOLAK" userId="6f56e9aff6060b53" providerId="LiveId" clId="{3ED69BF7-5A3A-44B5-BB08-3FC6C4BC17AB}" dt="2020-12-07T10:50:23.494" v="26" actId="26606"/>
          <ac:spMkLst>
            <pc:docMk/>
            <pc:sldMk cId="1447814871" sldId="257"/>
            <ac:spMk id="27" creationId="{16C5FA50-8D52-4617-AF91-5C7B1C8352F1}"/>
          </ac:spMkLst>
        </pc:spChg>
        <pc:spChg chg="add del">
          <ac:chgData name="FATİH ÇOLAK" userId="6f56e9aff6060b53" providerId="LiveId" clId="{3ED69BF7-5A3A-44B5-BB08-3FC6C4BC17AB}" dt="2020-12-07T10:50:23.494" v="26" actId="26606"/>
          <ac:spMkLst>
            <pc:docMk/>
            <pc:sldMk cId="1447814871" sldId="257"/>
            <ac:spMk id="28" creationId="{E223798C-12AD-4B0C-A50C-D676347D67CF}"/>
          </ac:spMkLst>
        </pc:spChg>
        <pc:spChg chg="add del">
          <ac:chgData name="FATİH ÇOLAK" userId="6f56e9aff6060b53" providerId="LiveId" clId="{3ED69BF7-5A3A-44B5-BB08-3FC6C4BC17AB}" dt="2020-12-07T10:50:23.486" v="25" actId="26606"/>
          <ac:spMkLst>
            <pc:docMk/>
            <pc:sldMk cId="1447814871" sldId="257"/>
            <ac:spMk id="33" creationId="{16C5FA50-8D52-4617-AF91-5C7B1C8352F1}"/>
          </ac:spMkLst>
        </pc:spChg>
        <pc:spChg chg="add del">
          <ac:chgData name="FATİH ÇOLAK" userId="6f56e9aff6060b53" providerId="LiveId" clId="{3ED69BF7-5A3A-44B5-BB08-3FC6C4BC17AB}" dt="2020-12-07T10:50:23.486" v="25" actId="26606"/>
          <ac:spMkLst>
            <pc:docMk/>
            <pc:sldMk cId="1447814871" sldId="257"/>
            <ac:spMk id="35" creationId="{E223798C-12AD-4B0C-A50C-D676347D67CF}"/>
          </ac:spMkLst>
        </pc:spChg>
        <pc:picChg chg="mod">
          <ac:chgData name="FATİH ÇOLAK" userId="6f56e9aff6060b53" providerId="LiveId" clId="{3ED69BF7-5A3A-44B5-BB08-3FC6C4BC17AB}" dt="2020-12-07T10:50:23.494" v="26" actId="26606"/>
          <ac:picMkLst>
            <pc:docMk/>
            <pc:sldMk cId="1447814871" sldId="257"/>
            <ac:picMk id="5" creationId="{159050B7-FBA5-4E62-9649-ACE142766F61}"/>
          </ac:picMkLst>
        </pc:picChg>
        <pc:cxnChg chg="add del">
          <ac:chgData name="FATİH ÇOLAK" userId="6f56e9aff6060b53" providerId="LiveId" clId="{3ED69BF7-5A3A-44B5-BB08-3FC6C4BC17AB}" dt="2020-12-07T10:49:15.186" v="12" actId="26606"/>
          <ac:cxnSpMkLst>
            <pc:docMk/>
            <pc:sldMk cId="1447814871" sldId="257"/>
            <ac:cxnSpMk id="12" creationId="{BCDAEC91-5BCE-4B55-9CC0-43EF94CB734B}"/>
          </ac:cxnSpMkLst>
        </pc:cxnChg>
      </pc:sldChg>
      <pc:sldChg chg="addSp delSp modSp new mod setBg setClrOvrMap">
        <pc:chgData name="FATİH ÇOLAK" userId="6f56e9aff6060b53" providerId="LiveId" clId="{3ED69BF7-5A3A-44B5-BB08-3FC6C4BC17AB}" dt="2020-12-07T10:50:39.406" v="27" actId="26606"/>
        <pc:sldMkLst>
          <pc:docMk/>
          <pc:sldMk cId="1974762695" sldId="258"/>
        </pc:sldMkLst>
        <pc:spChg chg="mod ord">
          <ac:chgData name="FATİH ÇOLAK" userId="6f56e9aff6060b53" providerId="LiveId" clId="{3ED69BF7-5A3A-44B5-BB08-3FC6C4BC17AB}" dt="2020-12-07T10:50:39.406" v="27" actId="26606"/>
          <ac:spMkLst>
            <pc:docMk/>
            <pc:sldMk cId="1974762695" sldId="258"/>
            <ac:spMk id="2" creationId="{C1726913-65CA-429E-AC36-97ED0696745B}"/>
          </ac:spMkLst>
        </pc:spChg>
        <pc:spChg chg="del">
          <ac:chgData name="FATİH ÇOLAK" userId="6f56e9aff6060b53" providerId="LiveId" clId="{3ED69BF7-5A3A-44B5-BB08-3FC6C4BC17AB}" dt="2020-12-07T10:48:08.098" v="3" actId="931"/>
          <ac:spMkLst>
            <pc:docMk/>
            <pc:sldMk cId="1974762695" sldId="258"/>
            <ac:spMk id="3" creationId="{9884010A-4DED-4434-BC53-C65FB009CA7B}"/>
          </ac:spMkLst>
        </pc:spChg>
        <pc:spChg chg="add del">
          <ac:chgData name="FATİH ÇOLAK" userId="6f56e9aff6060b53" providerId="LiveId" clId="{3ED69BF7-5A3A-44B5-BB08-3FC6C4BC17AB}" dt="2020-12-07T10:50:39.406" v="27" actId="26606"/>
          <ac:spMkLst>
            <pc:docMk/>
            <pc:sldMk cId="1974762695" sldId="258"/>
            <ac:spMk id="7" creationId="{16C5FA50-8D52-4617-AF91-5C7B1C8352F1}"/>
          </ac:spMkLst>
        </pc:spChg>
        <pc:spChg chg="add del">
          <ac:chgData name="FATİH ÇOLAK" userId="6f56e9aff6060b53" providerId="LiveId" clId="{3ED69BF7-5A3A-44B5-BB08-3FC6C4BC17AB}" dt="2020-12-07T10:50:39.406" v="27" actId="26606"/>
          <ac:spMkLst>
            <pc:docMk/>
            <pc:sldMk cId="1974762695" sldId="258"/>
            <ac:spMk id="8" creationId="{E223798C-12AD-4B0C-A50C-D676347D67CF}"/>
          </ac:spMkLst>
        </pc:spChg>
        <pc:spChg chg="add del">
          <ac:chgData name="FATİH ÇOLAK" userId="6f56e9aff6060b53" providerId="LiveId" clId="{3ED69BF7-5A3A-44B5-BB08-3FC6C4BC17AB}" dt="2020-12-07T10:48:52.222" v="7" actId="26606"/>
          <ac:spMkLst>
            <pc:docMk/>
            <pc:sldMk cId="1974762695" sldId="258"/>
            <ac:spMk id="10" creationId="{C7D023E4-8DE1-436E-9847-ED6A4B4B04FD}"/>
          </ac:spMkLst>
        </pc:spChg>
        <pc:spChg chg="add del">
          <ac:chgData name="FATİH ÇOLAK" userId="6f56e9aff6060b53" providerId="LiveId" clId="{3ED69BF7-5A3A-44B5-BB08-3FC6C4BC17AB}" dt="2020-12-07T10:48:52.222" v="7" actId="26606"/>
          <ac:spMkLst>
            <pc:docMk/>
            <pc:sldMk cId="1974762695" sldId="258"/>
            <ac:spMk id="16" creationId="{145B2F28-3A18-4BC2-8E92-9AF66F147CBA}"/>
          </ac:spMkLst>
        </pc:spChg>
        <pc:grpChg chg="add del">
          <ac:chgData name="FATİH ÇOLAK" userId="6f56e9aff6060b53" providerId="LiveId" clId="{3ED69BF7-5A3A-44B5-BB08-3FC6C4BC17AB}" dt="2020-12-07T10:48:52.222" v="7" actId="26606"/>
          <ac:grpSpMkLst>
            <pc:docMk/>
            <pc:sldMk cId="1974762695" sldId="258"/>
            <ac:grpSpMk id="12" creationId="{81CC5389-CB4A-43B7-9A0E-5447CE0BC294}"/>
          </ac:grpSpMkLst>
        </pc:grpChg>
        <pc:grpChg chg="add del">
          <ac:chgData name="FATİH ÇOLAK" userId="6f56e9aff6060b53" providerId="LiveId" clId="{3ED69BF7-5A3A-44B5-BB08-3FC6C4BC17AB}" dt="2020-12-07T10:48:52.222" v="7" actId="26606"/>
          <ac:grpSpMkLst>
            <pc:docMk/>
            <pc:sldMk cId="1974762695" sldId="258"/>
            <ac:grpSpMk id="18" creationId="{FA65A26F-1F64-451C-BFA2-F92410951FA3}"/>
          </ac:grpSpMkLst>
        </pc:grpChg>
        <pc:picChg chg="add mod">
          <ac:chgData name="FATİH ÇOLAK" userId="6f56e9aff6060b53" providerId="LiveId" clId="{3ED69BF7-5A3A-44B5-BB08-3FC6C4BC17AB}" dt="2020-12-07T10:50:39.406" v="27" actId="26606"/>
          <ac:picMkLst>
            <pc:docMk/>
            <pc:sldMk cId="1974762695" sldId="258"/>
            <ac:picMk id="5" creationId="{4C986310-02B6-4A44-BE52-D85A82CEA723}"/>
          </ac:picMkLst>
        </pc:picChg>
      </pc:sldChg>
      <pc:sldChg chg="addSp delSp modSp new mod">
        <pc:chgData name="FATİH ÇOLAK" userId="6f56e9aff6060b53" providerId="LiveId" clId="{3ED69BF7-5A3A-44B5-BB08-3FC6C4BC17AB}" dt="2020-12-07T11:00:00.633" v="36"/>
        <pc:sldMkLst>
          <pc:docMk/>
          <pc:sldMk cId="3802075480" sldId="259"/>
        </pc:sldMkLst>
        <pc:spChg chg="mod">
          <ac:chgData name="FATİH ÇOLAK" userId="6f56e9aff6060b53" providerId="LiveId" clId="{3ED69BF7-5A3A-44B5-BB08-3FC6C4BC17AB}" dt="2020-12-07T11:00:00.633" v="36"/>
          <ac:spMkLst>
            <pc:docMk/>
            <pc:sldMk cId="3802075480" sldId="259"/>
            <ac:spMk id="2" creationId="{49E44A3D-ABF0-4F64-8461-942E46ABBB5A}"/>
          </ac:spMkLst>
        </pc:spChg>
        <pc:spChg chg="del">
          <ac:chgData name="FATİH ÇOLAK" userId="6f56e9aff6060b53" providerId="LiveId" clId="{3ED69BF7-5A3A-44B5-BB08-3FC6C4BC17AB}" dt="2020-12-07T10:58:33.934" v="32" actId="931"/>
          <ac:spMkLst>
            <pc:docMk/>
            <pc:sldMk cId="3802075480" sldId="259"/>
            <ac:spMk id="3" creationId="{BCE382F2-3C77-45BF-B772-D784F9504310}"/>
          </ac:spMkLst>
        </pc:spChg>
        <pc:picChg chg="add mod">
          <ac:chgData name="FATİH ÇOLAK" userId="6f56e9aff6060b53" providerId="LiveId" clId="{3ED69BF7-5A3A-44B5-BB08-3FC6C4BC17AB}" dt="2020-12-07T11:00:00.633" v="36"/>
          <ac:picMkLst>
            <pc:docMk/>
            <pc:sldMk cId="3802075480" sldId="259"/>
            <ac:picMk id="5" creationId="{5A71903D-6252-41C0-B04F-308F8FBA3072}"/>
          </ac:picMkLst>
        </pc:picChg>
      </pc:sldChg>
      <pc:sldChg chg="addSp delSp modSp new mod">
        <pc:chgData name="FATİH ÇOLAK" userId="6f56e9aff6060b53" providerId="LiveId" clId="{3ED69BF7-5A3A-44B5-BB08-3FC6C4BC17AB}" dt="2020-12-07T11:08:00.676" v="42" actId="962"/>
        <pc:sldMkLst>
          <pc:docMk/>
          <pc:sldMk cId="1847181163" sldId="260"/>
        </pc:sldMkLst>
        <pc:spChg chg="mod">
          <ac:chgData name="FATİH ÇOLAK" userId="6f56e9aff6060b53" providerId="LiveId" clId="{3ED69BF7-5A3A-44B5-BB08-3FC6C4BC17AB}" dt="2020-12-07T11:07:47.920" v="39" actId="122"/>
          <ac:spMkLst>
            <pc:docMk/>
            <pc:sldMk cId="1847181163" sldId="260"/>
            <ac:spMk id="2" creationId="{68BAFD5F-0188-4B44-833E-EB252EEA14BD}"/>
          </ac:spMkLst>
        </pc:spChg>
        <pc:spChg chg="del">
          <ac:chgData name="FATİH ÇOLAK" userId="6f56e9aff6060b53" providerId="LiveId" clId="{3ED69BF7-5A3A-44B5-BB08-3FC6C4BC17AB}" dt="2020-12-07T11:07:57.678" v="40" actId="931"/>
          <ac:spMkLst>
            <pc:docMk/>
            <pc:sldMk cId="1847181163" sldId="260"/>
            <ac:spMk id="3" creationId="{A4EB116F-71E4-4E64-98B3-4B1FB188CC18}"/>
          </ac:spMkLst>
        </pc:spChg>
        <pc:picChg chg="add mod">
          <ac:chgData name="FATİH ÇOLAK" userId="6f56e9aff6060b53" providerId="LiveId" clId="{3ED69BF7-5A3A-44B5-BB08-3FC6C4BC17AB}" dt="2020-12-07T11:08:00.676" v="42" actId="962"/>
          <ac:picMkLst>
            <pc:docMk/>
            <pc:sldMk cId="1847181163" sldId="260"/>
            <ac:picMk id="5" creationId="{0D4EE0D3-2E3F-4411-A59D-6375253EA9A6}"/>
          </ac:picMkLst>
        </pc:picChg>
      </pc:sldChg>
      <pc:sldChg chg="addSp delSp modSp new mod">
        <pc:chgData name="FATİH ÇOLAK" userId="6f56e9aff6060b53" providerId="LiveId" clId="{3ED69BF7-5A3A-44B5-BB08-3FC6C4BC17AB}" dt="2020-12-07T11:12:53.214" v="48" actId="962"/>
        <pc:sldMkLst>
          <pc:docMk/>
          <pc:sldMk cId="4245157008" sldId="261"/>
        </pc:sldMkLst>
        <pc:spChg chg="mod">
          <ac:chgData name="FATİH ÇOLAK" userId="6f56e9aff6060b53" providerId="LiveId" clId="{3ED69BF7-5A3A-44B5-BB08-3FC6C4BC17AB}" dt="2020-12-07T11:12:44.179" v="45" actId="122"/>
          <ac:spMkLst>
            <pc:docMk/>
            <pc:sldMk cId="4245157008" sldId="261"/>
            <ac:spMk id="2" creationId="{519F06B5-DAD7-4D00-AA46-C3B2A109A5CA}"/>
          </ac:spMkLst>
        </pc:spChg>
        <pc:spChg chg="del">
          <ac:chgData name="FATİH ÇOLAK" userId="6f56e9aff6060b53" providerId="LiveId" clId="{3ED69BF7-5A3A-44B5-BB08-3FC6C4BC17AB}" dt="2020-12-07T11:12:50.517" v="46" actId="931"/>
          <ac:spMkLst>
            <pc:docMk/>
            <pc:sldMk cId="4245157008" sldId="261"/>
            <ac:spMk id="3" creationId="{62304BF7-7EC9-4802-AFBD-9F9EBD2AD3DA}"/>
          </ac:spMkLst>
        </pc:spChg>
        <pc:picChg chg="add mod">
          <ac:chgData name="FATİH ÇOLAK" userId="6f56e9aff6060b53" providerId="LiveId" clId="{3ED69BF7-5A3A-44B5-BB08-3FC6C4BC17AB}" dt="2020-12-07T11:12:53.214" v="48" actId="962"/>
          <ac:picMkLst>
            <pc:docMk/>
            <pc:sldMk cId="4245157008" sldId="261"/>
            <ac:picMk id="5" creationId="{6BFC4E5B-7412-4E7A-941C-95D665316839}"/>
          </ac:picMkLst>
        </pc:picChg>
      </pc:sldChg>
      <pc:sldChg chg="addSp delSp modSp new mod">
        <pc:chgData name="FATİH ÇOLAK" userId="6f56e9aff6060b53" providerId="LiveId" clId="{3ED69BF7-5A3A-44B5-BB08-3FC6C4BC17AB}" dt="2020-12-07T11:17:38.117" v="55" actId="962"/>
        <pc:sldMkLst>
          <pc:docMk/>
          <pc:sldMk cId="3420116274" sldId="262"/>
        </pc:sldMkLst>
        <pc:spChg chg="mod">
          <ac:chgData name="FATİH ÇOLAK" userId="6f56e9aff6060b53" providerId="LiveId" clId="{3ED69BF7-5A3A-44B5-BB08-3FC6C4BC17AB}" dt="2020-12-07T11:17:27.292" v="52" actId="122"/>
          <ac:spMkLst>
            <pc:docMk/>
            <pc:sldMk cId="3420116274" sldId="262"/>
            <ac:spMk id="2" creationId="{648860C0-2B11-481A-98AE-84E9D67F94AA}"/>
          </ac:spMkLst>
        </pc:spChg>
        <pc:spChg chg="del">
          <ac:chgData name="FATİH ÇOLAK" userId="6f56e9aff6060b53" providerId="LiveId" clId="{3ED69BF7-5A3A-44B5-BB08-3FC6C4BC17AB}" dt="2020-12-07T11:17:34.821" v="53" actId="931"/>
          <ac:spMkLst>
            <pc:docMk/>
            <pc:sldMk cId="3420116274" sldId="262"/>
            <ac:spMk id="3" creationId="{5CF6D40C-7639-4A2B-830D-CBEF48B7D403}"/>
          </ac:spMkLst>
        </pc:spChg>
        <pc:picChg chg="add mod">
          <ac:chgData name="FATİH ÇOLAK" userId="6f56e9aff6060b53" providerId="LiveId" clId="{3ED69BF7-5A3A-44B5-BB08-3FC6C4BC17AB}" dt="2020-12-07T11:17:38.117" v="55" actId="962"/>
          <ac:picMkLst>
            <pc:docMk/>
            <pc:sldMk cId="3420116274" sldId="262"/>
            <ac:picMk id="5" creationId="{4000E0E3-F2EA-4A2A-8B55-164309DAE42B}"/>
          </ac:picMkLst>
        </pc:picChg>
      </pc:sldChg>
      <pc:sldChg chg="addSp delSp modSp new mod">
        <pc:chgData name="FATİH ÇOLAK" userId="6f56e9aff6060b53" providerId="LiveId" clId="{3ED69BF7-5A3A-44B5-BB08-3FC6C4BC17AB}" dt="2020-12-07T11:22:16.331" v="61" actId="962"/>
        <pc:sldMkLst>
          <pc:docMk/>
          <pc:sldMk cId="3769821497" sldId="263"/>
        </pc:sldMkLst>
        <pc:spChg chg="mod">
          <ac:chgData name="FATİH ÇOLAK" userId="6f56e9aff6060b53" providerId="LiveId" clId="{3ED69BF7-5A3A-44B5-BB08-3FC6C4BC17AB}" dt="2020-12-07T11:22:05.623" v="58" actId="122"/>
          <ac:spMkLst>
            <pc:docMk/>
            <pc:sldMk cId="3769821497" sldId="263"/>
            <ac:spMk id="2" creationId="{8DDA72E6-C024-4CA1-8E83-850F9B1061A1}"/>
          </ac:spMkLst>
        </pc:spChg>
        <pc:spChg chg="del">
          <ac:chgData name="FATİH ÇOLAK" userId="6f56e9aff6060b53" providerId="LiveId" clId="{3ED69BF7-5A3A-44B5-BB08-3FC6C4BC17AB}" dt="2020-12-07T11:22:13.627" v="59" actId="931"/>
          <ac:spMkLst>
            <pc:docMk/>
            <pc:sldMk cId="3769821497" sldId="263"/>
            <ac:spMk id="3" creationId="{1B6A9C11-00A7-406E-8EEA-53AA1DDF00E2}"/>
          </ac:spMkLst>
        </pc:spChg>
        <pc:picChg chg="add mod">
          <ac:chgData name="FATİH ÇOLAK" userId="6f56e9aff6060b53" providerId="LiveId" clId="{3ED69BF7-5A3A-44B5-BB08-3FC6C4BC17AB}" dt="2020-12-07T11:22:16.331" v="61" actId="962"/>
          <ac:picMkLst>
            <pc:docMk/>
            <pc:sldMk cId="3769821497" sldId="263"/>
            <ac:picMk id="5" creationId="{4EC302D0-2EE2-4A40-AA1B-DEA044E9BA05}"/>
          </ac:picMkLst>
        </pc:picChg>
      </pc:sldChg>
      <pc:sldChg chg="addSp delSp modSp new mod">
        <pc:chgData name="FATİH ÇOLAK" userId="6f56e9aff6060b53" providerId="LiveId" clId="{3ED69BF7-5A3A-44B5-BB08-3FC6C4BC17AB}" dt="2020-12-07T11:29:30.058" v="67" actId="962"/>
        <pc:sldMkLst>
          <pc:docMk/>
          <pc:sldMk cId="902035839" sldId="264"/>
        </pc:sldMkLst>
        <pc:spChg chg="mod">
          <ac:chgData name="FATİH ÇOLAK" userId="6f56e9aff6060b53" providerId="LiveId" clId="{3ED69BF7-5A3A-44B5-BB08-3FC6C4BC17AB}" dt="2020-12-07T11:29:14.354" v="64" actId="122"/>
          <ac:spMkLst>
            <pc:docMk/>
            <pc:sldMk cId="902035839" sldId="264"/>
            <ac:spMk id="2" creationId="{7368D32E-557A-4B34-B074-74A7E0E59B92}"/>
          </ac:spMkLst>
        </pc:spChg>
        <pc:spChg chg="del">
          <ac:chgData name="FATİH ÇOLAK" userId="6f56e9aff6060b53" providerId="LiveId" clId="{3ED69BF7-5A3A-44B5-BB08-3FC6C4BC17AB}" dt="2020-12-07T11:29:26.254" v="65" actId="931"/>
          <ac:spMkLst>
            <pc:docMk/>
            <pc:sldMk cId="902035839" sldId="264"/>
            <ac:spMk id="3" creationId="{8F3FE96E-3D70-4224-8A8E-11824AF8EA12}"/>
          </ac:spMkLst>
        </pc:spChg>
        <pc:picChg chg="add mod">
          <ac:chgData name="FATİH ÇOLAK" userId="6f56e9aff6060b53" providerId="LiveId" clId="{3ED69BF7-5A3A-44B5-BB08-3FC6C4BC17AB}" dt="2020-12-07T11:29:30.058" v="67" actId="962"/>
          <ac:picMkLst>
            <pc:docMk/>
            <pc:sldMk cId="902035839" sldId="264"/>
            <ac:picMk id="5" creationId="{480B986E-354F-45AC-B485-535FFAB70117}"/>
          </ac:picMkLst>
        </pc:picChg>
      </pc:sldChg>
      <pc:sldChg chg="addSp delSp modSp new mod">
        <pc:chgData name="FATİH ÇOLAK" userId="6f56e9aff6060b53" providerId="LiveId" clId="{3ED69BF7-5A3A-44B5-BB08-3FC6C4BC17AB}" dt="2020-12-07T11:33:04.680" v="73" actId="962"/>
        <pc:sldMkLst>
          <pc:docMk/>
          <pc:sldMk cId="3544295497" sldId="265"/>
        </pc:sldMkLst>
        <pc:spChg chg="mod">
          <ac:chgData name="FATİH ÇOLAK" userId="6f56e9aff6060b53" providerId="LiveId" clId="{3ED69BF7-5A3A-44B5-BB08-3FC6C4BC17AB}" dt="2020-12-07T11:32:51.075" v="70" actId="122"/>
          <ac:spMkLst>
            <pc:docMk/>
            <pc:sldMk cId="3544295497" sldId="265"/>
            <ac:spMk id="2" creationId="{887E064E-77BD-4108-ABF9-94409E1EAEB8}"/>
          </ac:spMkLst>
        </pc:spChg>
        <pc:spChg chg="del">
          <ac:chgData name="FATİH ÇOLAK" userId="6f56e9aff6060b53" providerId="LiveId" clId="{3ED69BF7-5A3A-44B5-BB08-3FC6C4BC17AB}" dt="2020-12-07T11:33:01.491" v="71" actId="931"/>
          <ac:spMkLst>
            <pc:docMk/>
            <pc:sldMk cId="3544295497" sldId="265"/>
            <ac:spMk id="3" creationId="{14708DCC-C639-495D-A6D8-82E594E40856}"/>
          </ac:spMkLst>
        </pc:spChg>
        <pc:picChg chg="add mod">
          <ac:chgData name="FATİH ÇOLAK" userId="6f56e9aff6060b53" providerId="LiveId" clId="{3ED69BF7-5A3A-44B5-BB08-3FC6C4BC17AB}" dt="2020-12-07T11:33:04.680" v="73" actId="962"/>
          <ac:picMkLst>
            <pc:docMk/>
            <pc:sldMk cId="3544295497" sldId="265"/>
            <ac:picMk id="5" creationId="{81F85765-A029-4421-9D6B-50D97E2E203C}"/>
          </ac:picMkLst>
        </pc:picChg>
      </pc:sldChg>
      <pc:sldChg chg="addSp delSp modSp new mod">
        <pc:chgData name="FATİH ÇOLAK" userId="6f56e9aff6060b53" providerId="LiveId" clId="{3ED69BF7-5A3A-44B5-BB08-3FC6C4BC17AB}" dt="2020-12-07T12:21:02.270" v="77" actId="931"/>
        <pc:sldMkLst>
          <pc:docMk/>
          <pc:sldMk cId="1162744385" sldId="266"/>
        </pc:sldMkLst>
        <pc:spChg chg="mod">
          <ac:chgData name="FATİH ÇOLAK" userId="6f56e9aff6060b53" providerId="LiveId" clId="{3ED69BF7-5A3A-44B5-BB08-3FC6C4BC17AB}" dt="2020-12-07T12:20:52.725" v="76" actId="122"/>
          <ac:spMkLst>
            <pc:docMk/>
            <pc:sldMk cId="1162744385" sldId="266"/>
            <ac:spMk id="2" creationId="{43D007BD-60EC-4E70-8C52-D00B8543E301}"/>
          </ac:spMkLst>
        </pc:spChg>
        <pc:spChg chg="del">
          <ac:chgData name="FATİH ÇOLAK" userId="6f56e9aff6060b53" providerId="LiveId" clId="{3ED69BF7-5A3A-44B5-BB08-3FC6C4BC17AB}" dt="2020-12-07T12:21:02.270" v="77" actId="931"/>
          <ac:spMkLst>
            <pc:docMk/>
            <pc:sldMk cId="1162744385" sldId="266"/>
            <ac:spMk id="3" creationId="{1C165095-6EE2-4D50-AECB-FF67275B1E57}"/>
          </ac:spMkLst>
        </pc:spChg>
        <pc:picChg chg="add mod">
          <ac:chgData name="FATİH ÇOLAK" userId="6f56e9aff6060b53" providerId="LiveId" clId="{3ED69BF7-5A3A-44B5-BB08-3FC6C4BC17AB}" dt="2020-12-07T12:21:02.270" v="77" actId="931"/>
          <ac:picMkLst>
            <pc:docMk/>
            <pc:sldMk cId="1162744385" sldId="266"/>
            <ac:picMk id="5" creationId="{A1E958D5-06AB-4FC7-9C40-E3B065FB0BC8}"/>
          </ac:picMkLst>
        </pc:picChg>
      </pc:sldChg>
      <pc:sldChg chg="addSp delSp modSp new mod">
        <pc:chgData name="FATİH ÇOLAK" userId="6f56e9aff6060b53" providerId="LiveId" clId="{3ED69BF7-5A3A-44B5-BB08-3FC6C4BC17AB}" dt="2020-12-07T12:23:14.999" v="81" actId="931"/>
        <pc:sldMkLst>
          <pc:docMk/>
          <pc:sldMk cId="2577749139" sldId="267"/>
        </pc:sldMkLst>
        <pc:spChg chg="mod">
          <ac:chgData name="FATİH ÇOLAK" userId="6f56e9aff6060b53" providerId="LiveId" clId="{3ED69BF7-5A3A-44B5-BB08-3FC6C4BC17AB}" dt="2020-12-07T12:23:06.689" v="80" actId="122"/>
          <ac:spMkLst>
            <pc:docMk/>
            <pc:sldMk cId="2577749139" sldId="267"/>
            <ac:spMk id="2" creationId="{F217BD71-BE2D-4D55-B336-504B17C8DC0E}"/>
          </ac:spMkLst>
        </pc:spChg>
        <pc:spChg chg="del">
          <ac:chgData name="FATİH ÇOLAK" userId="6f56e9aff6060b53" providerId="LiveId" clId="{3ED69BF7-5A3A-44B5-BB08-3FC6C4BC17AB}" dt="2020-12-07T12:23:14.999" v="81" actId="931"/>
          <ac:spMkLst>
            <pc:docMk/>
            <pc:sldMk cId="2577749139" sldId="267"/>
            <ac:spMk id="3" creationId="{5C41D390-9EA3-4E31-883A-2044B09889C6}"/>
          </ac:spMkLst>
        </pc:spChg>
        <pc:picChg chg="add mod">
          <ac:chgData name="FATİH ÇOLAK" userId="6f56e9aff6060b53" providerId="LiveId" clId="{3ED69BF7-5A3A-44B5-BB08-3FC6C4BC17AB}" dt="2020-12-07T12:23:14.999" v="81" actId="931"/>
          <ac:picMkLst>
            <pc:docMk/>
            <pc:sldMk cId="2577749139" sldId="267"/>
            <ac:picMk id="5" creationId="{EC2AA57F-C578-4782-9C4B-0F7C766E961D}"/>
          </ac:picMkLst>
        </pc:picChg>
      </pc:sldChg>
      <pc:sldChg chg="addSp delSp modSp new mod">
        <pc:chgData name="FATİH ÇOLAK" userId="6f56e9aff6060b53" providerId="LiveId" clId="{3ED69BF7-5A3A-44B5-BB08-3FC6C4BC17AB}" dt="2020-12-07T12:25:14.724" v="86" actId="931"/>
        <pc:sldMkLst>
          <pc:docMk/>
          <pc:sldMk cId="13038374" sldId="268"/>
        </pc:sldMkLst>
        <pc:spChg chg="mod">
          <ac:chgData name="FATİH ÇOLAK" userId="6f56e9aff6060b53" providerId="LiveId" clId="{3ED69BF7-5A3A-44B5-BB08-3FC6C4BC17AB}" dt="2020-12-07T12:25:09.505" v="85" actId="122"/>
          <ac:spMkLst>
            <pc:docMk/>
            <pc:sldMk cId="13038374" sldId="268"/>
            <ac:spMk id="2" creationId="{08DF9E53-5F3C-4C3E-979D-429F1CE7252E}"/>
          </ac:spMkLst>
        </pc:spChg>
        <pc:spChg chg="del mod">
          <ac:chgData name="FATİH ÇOLAK" userId="6f56e9aff6060b53" providerId="LiveId" clId="{3ED69BF7-5A3A-44B5-BB08-3FC6C4BC17AB}" dt="2020-12-07T12:25:14.724" v="86" actId="931"/>
          <ac:spMkLst>
            <pc:docMk/>
            <pc:sldMk cId="13038374" sldId="268"/>
            <ac:spMk id="3" creationId="{B11FA2AE-0F8A-4A8F-9E5C-78204650A91D}"/>
          </ac:spMkLst>
        </pc:spChg>
        <pc:picChg chg="add mod">
          <ac:chgData name="FATİH ÇOLAK" userId="6f56e9aff6060b53" providerId="LiveId" clId="{3ED69BF7-5A3A-44B5-BB08-3FC6C4BC17AB}" dt="2020-12-07T12:25:14.724" v="86" actId="931"/>
          <ac:picMkLst>
            <pc:docMk/>
            <pc:sldMk cId="13038374" sldId="268"/>
            <ac:picMk id="5" creationId="{5EB6EA9E-CD38-4F14-8BEE-36B5A13D5988}"/>
          </ac:picMkLst>
        </pc:picChg>
      </pc:sldChg>
      <pc:sldChg chg="addSp delSp modSp new mod">
        <pc:chgData name="FATİH ÇOLAK" userId="6f56e9aff6060b53" providerId="LiveId" clId="{3ED69BF7-5A3A-44B5-BB08-3FC6C4BC17AB}" dt="2020-12-07T12:26:40.825" v="90" actId="931"/>
        <pc:sldMkLst>
          <pc:docMk/>
          <pc:sldMk cId="2907735051" sldId="269"/>
        </pc:sldMkLst>
        <pc:spChg chg="mod">
          <ac:chgData name="FATİH ÇOLAK" userId="6f56e9aff6060b53" providerId="LiveId" clId="{3ED69BF7-5A3A-44B5-BB08-3FC6C4BC17AB}" dt="2020-12-07T12:26:35.290" v="89" actId="122"/>
          <ac:spMkLst>
            <pc:docMk/>
            <pc:sldMk cId="2907735051" sldId="269"/>
            <ac:spMk id="2" creationId="{04B3B9B4-0F59-4414-92E7-7EE74D6B8043}"/>
          </ac:spMkLst>
        </pc:spChg>
        <pc:spChg chg="del">
          <ac:chgData name="FATİH ÇOLAK" userId="6f56e9aff6060b53" providerId="LiveId" clId="{3ED69BF7-5A3A-44B5-BB08-3FC6C4BC17AB}" dt="2020-12-07T12:26:40.825" v="90" actId="931"/>
          <ac:spMkLst>
            <pc:docMk/>
            <pc:sldMk cId="2907735051" sldId="269"/>
            <ac:spMk id="3" creationId="{63EDA6BD-9F3C-4ABC-AF38-EDC2D3EEDDFE}"/>
          </ac:spMkLst>
        </pc:spChg>
        <pc:picChg chg="add mod">
          <ac:chgData name="FATİH ÇOLAK" userId="6f56e9aff6060b53" providerId="LiveId" clId="{3ED69BF7-5A3A-44B5-BB08-3FC6C4BC17AB}" dt="2020-12-07T12:26:40.825" v="90" actId="931"/>
          <ac:picMkLst>
            <pc:docMk/>
            <pc:sldMk cId="2907735051" sldId="269"/>
            <ac:picMk id="5" creationId="{A062D151-49BB-4FA9-BA2E-609B70AF6605}"/>
          </ac:picMkLst>
        </pc:picChg>
      </pc:sldChg>
      <pc:sldChg chg="addSp delSp modSp new mod">
        <pc:chgData name="FATİH ÇOLAK" userId="6f56e9aff6060b53" providerId="LiveId" clId="{3ED69BF7-5A3A-44B5-BB08-3FC6C4BC17AB}" dt="2020-12-07T12:28:11.897" v="94" actId="931"/>
        <pc:sldMkLst>
          <pc:docMk/>
          <pc:sldMk cId="2702200798" sldId="270"/>
        </pc:sldMkLst>
        <pc:spChg chg="mod">
          <ac:chgData name="FATİH ÇOLAK" userId="6f56e9aff6060b53" providerId="LiveId" clId="{3ED69BF7-5A3A-44B5-BB08-3FC6C4BC17AB}" dt="2020-12-07T12:28:06.683" v="93" actId="122"/>
          <ac:spMkLst>
            <pc:docMk/>
            <pc:sldMk cId="2702200798" sldId="270"/>
            <ac:spMk id="2" creationId="{62DB067E-850D-4A39-8CFA-9A03A9A5D610}"/>
          </ac:spMkLst>
        </pc:spChg>
        <pc:spChg chg="del">
          <ac:chgData name="FATİH ÇOLAK" userId="6f56e9aff6060b53" providerId="LiveId" clId="{3ED69BF7-5A3A-44B5-BB08-3FC6C4BC17AB}" dt="2020-12-07T12:28:11.897" v="94" actId="931"/>
          <ac:spMkLst>
            <pc:docMk/>
            <pc:sldMk cId="2702200798" sldId="270"/>
            <ac:spMk id="3" creationId="{A3E1BD4A-D6D0-47A5-A5ED-1D52C54899DF}"/>
          </ac:spMkLst>
        </pc:spChg>
        <pc:picChg chg="add mod">
          <ac:chgData name="FATİH ÇOLAK" userId="6f56e9aff6060b53" providerId="LiveId" clId="{3ED69BF7-5A3A-44B5-BB08-3FC6C4BC17AB}" dt="2020-12-07T12:28:11.897" v="94" actId="931"/>
          <ac:picMkLst>
            <pc:docMk/>
            <pc:sldMk cId="2702200798" sldId="270"/>
            <ac:picMk id="5" creationId="{7B3DBF50-A289-4C9C-887A-77F390834466}"/>
          </ac:picMkLst>
        </pc:picChg>
      </pc:sldChg>
      <pc:sldChg chg="addSp delSp modSp new mod">
        <pc:chgData name="FATİH ÇOLAK" userId="6f56e9aff6060b53" providerId="LiveId" clId="{3ED69BF7-5A3A-44B5-BB08-3FC6C4BC17AB}" dt="2020-12-07T12:30:32.297" v="98" actId="931"/>
        <pc:sldMkLst>
          <pc:docMk/>
          <pc:sldMk cId="1568441127" sldId="271"/>
        </pc:sldMkLst>
        <pc:spChg chg="mod">
          <ac:chgData name="FATİH ÇOLAK" userId="6f56e9aff6060b53" providerId="LiveId" clId="{3ED69BF7-5A3A-44B5-BB08-3FC6C4BC17AB}" dt="2020-12-07T12:30:27.310" v="97" actId="122"/>
          <ac:spMkLst>
            <pc:docMk/>
            <pc:sldMk cId="1568441127" sldId="271"/>
            <ac:spMk id="2" creationId="{4194DD9A-0DE5-42AA-811B-DB25E5F07B71}"/>
          </ac:spMkLst>
        </pc:spChg>
        <pc:spChg chg="del">
          <ac:chgData name="FATİH ÇOLAK" userId="6f56e9aff6060b53" providerId="LiveId" clId="{3ED69BF7-5A3A-44B5-BB08-3FC6C4BC17AB}" dt="2020-12-07T12:30:32.297" v="98" actId="931"/>
          <ac:spMkLst>
            <pc:docMk/>
            <pc:sldMk cId="1568441127" sldId="271"/>
            <ac:spMk id="3" creationId="{9BA6E122-1005-4D86-B165-4E34F7A8AD5C}"/>
          </ac:spMkLst>
        </pc:spChg>
        <pc:picChg chg="add mod">
          <ac:chgData name="FATİH ÇOLAK" userId="6f56e9aff6060b53" providerId="LiveId" clId="{3ED69BF7-5A3A-44B5-BB08-3FC6C4BC17AB}" dt="2020-12-07T12:30:32.297" v="98" actId="931"/>
          <ac:picMkLst>
            <pc:docMk/>
            <pc:sldMk cId="1568441127" sldId="271"/>
            <ac:picMk id="5" creationId="{40128394-F7D2-41D2-A98F-C0DFB4D13DE8}"/>
          </ac:picMkLst>
        </pc:picChg>
      </pc:sldChg>
      <pc:sldChg chg="addSp delSp modSp new mod">
        <pc:chgData name="FATİH ÇOLAK" userId="6f56e9aff6060b53" providerId="LiveId" clId="{3ED69BF7-5A3A-44B5-BB08-3FC6C4BC17AB}" dt="2020-12-07T12:32:32.188" v="102" actId="931"/>
        <pc:sldMkLst>
          <pc:docMk/>
          <pc:sldMk cId="1461571861" sldId="272"/>
        </pc:sldMkLst>
        <pc:spChg chg="mod">
          <ac:chgData name="FATİH ÇOLAK" userId="6f56e9aff6060b53" providerId="LiveId" clId="{3ED69BF7-5A3A-44B5-BB08-3FC6C4BC17AB}" dt="2020-12-07T12:32:18.743" v="101" actId="122"/>
          <ac:spMkLst>
            <pc:docMk/>
            <pc:sldMk cId="1461571861" sldId="272"/>
            <ac:spMk id="2" creationId="{36A7C7EF-0205-4FD0-947A-E94E05DECCEE}"/>
          </ac:spMkLst>
        </pc:spChg>
        <pc:spChg chg="del">
          <ac:chgData name="FATİH ÇOLAK" userId="6f56e9aff6060b53" providerId="LiveId" clId="{3ED69BF7-5A3A-44B5-BB08-3FC6C4BC17AB}" dt="2020-12-07T12:32:32.188" v="102" actId="931"/>
          <ac:spMkLst>
            <pc:docMk/>
            <pc:sldMk cId="1461571861" sldId="272"/>
            <ac:spMk id="3" creationId="{57F26212-EC6D-4740-97E4-9FA5D3D2BC86}"/>
          </ac:spMkLst>
        </pc:spChg>
        <pc:picChg chg="add mod">
          <ac:chgData name="FATİH ÇOLAK" userId="6f56e9aff6060b53" providerId="LiveId" clId="{3ED69BF7-5A3A-44B5-BB08-3FC6C4BC17AB}" dt="2020-12-07T12:32:32.188" v="102" actId="931"/>
          <ac:picMkLst>
            <pc:docMk/>
            <pc:sldMk cId="1461571861" sldId="272"/>
            <ac:picMk id="5" creationId="{4CEA61E1-B998-47B0-A52A-275543B5C4EB}"/>
          </ac:picMkLst>
        </pc:picChg>
      </pc:sldChg>
      <pc:sldChg chg="addSp delSp modSp new mod">
        <pc:chgData name="FATİH ÇOLAK" userId="6f56e9aff6060b53" providerId="LiveId" clId="{3ED69BF7-5A3A-44B5-BB08-3FC6C4BC17AB}" dt="2020-12-07T12:34:09.536" v="106" actId="931"/>
        <pc:sldMkLst>
          <pc:docMk/>
          <pc:sldMk cId="2728985898" sldId="273"/>
        </pc:sldMkLst>
        <pc:spChg chg="mod">
          <ac:chgData name="FATİH ÇOLAK" userId="6f56e9aff6060b53" providerId="LiveId" clId="{3ED69BF7-5A3A-44B5-BB08-3FC6C4BC17AB}" dt="2020-12-07T12:34:03.105" v="105" actId="122"/>
          <ac:spMkLst>
            <pc:docMk/>
            <pc:sldMk cId="2728985898" sldId="273"/>
            <ac:spMk id="2" creationId="{EDE22C3A-0BBE-4B5E-BFE3-23B1B13B1CDF}"/>
          </ac:spMkLst>
        </pc:spChg>
        <pc:spChg chg="del">
          <ac:chgData name="FATİH ÇOLAK" userId="6f56e9aff6060b53" providerId="LiveId" clId="{3ED69BF7-5A3A-44B5-BB08-3FC6C4BC17AB}" dt="2020-12-07T12:34:09.536" v="106" actId="931"/>
          <ac:spMkLst>
            <pc:docMk/>
            <pc:sldMk cId="2728985898" sldId="273"/>
            <ac:spMk id="3" creationId="{0CF6F1A5-5311-42BD-9CC9-98063376ADAC}"/>
          </ac:spMkLst>
        </pc:spChg>
        <pc:picChg chg="add mod">
          <ac:chgData name="FATİH ÇOLAK" userId="6f56e9aff6060b53" providerId="LiveId" clId="{3ED69BF7-5A3A-44B5-BB08-3FC6C4BC17AB}" dt="2020-12-07T12:34:09.536" v="106" actId="931"/>
          <ac:picMkLst>
            <pc:docMk/>
            <pc:sldMk cId="2728985898" sldId="273"/>
            <ac:picMk id="5" creationId="{783BD40D-2154-471C-9BAB-17FE74D17DB0}"/>
          </ac:picMkLst>
        </pc:picChg>
      </pc:sldChg>
      <pc:sldChg chg="addSp delSp modSp new mod">
        <pc:chgData name="FATİH ÇOLAK" userId="6f56e9aff6060b53" providerId="LiveId" clId="{3ED69BF7-5A3A-44B5-BB08-3FC6C4BC17AB}" dt="2020-12-07T12:35:27.555" v="110" actId="931"/>
        <pc:sldMkLst>
          <pc:docMk/>
          <pc:sldMk cId="2328797395" sldId="274"/>
        </pc:sldMkLst>
        <pc:spChg chg="mod">
          <ac:chgData name="FATİH ÇOLAK" userId="6f56e9aff6060b53" providerId="LiveId" clId="{3ED69BF7-5A3A-44B5-BB08-3FC6C4BC17AB}" dt="2020-12-07T12:35:22.469" v="109" actId="122"/>
          <ac:spMkLst>
            <pc:docMk/>
            <pc:sldMk cId="2328797395" sldId="274"/>
            <ac:spMk id="2" creationId="{D47714D7-B015-4473-97CF-A2996406B3E9}"/>
          </ac:spMkLst>
        </pc:spChg>
        <pc:spChg chg="del">
          <ac:chgData name="FATİH ÇOLAK" userId="6f56e9aff6060b53" providerId="LiveId" clId="{3ED69BF7-5A3A-44B5-BB08-3FC6C4BC17AB}" dt="2020-12-07T12:35:27.555" v="110" actId="931"/>
          <ac:spMkLst>
            <pc:docMk/>
            <pc:sldMk cId="2328797395" sldId="274"/>
            <ac:spMk id="3" creationId="{95144505-FD31-445A-BF6D-B37665990938}"/>
          </ac:spMkLst>
        </pc:spChg>
        <pc:picChg chg="add mod">
          <ac:chgData name="FATİH ÇOLAK" userId="6f56e9aff6060b53" providerId="LiveId" clId="{3ED69BF7-5A3A-44B5-BB08-3FC6C4BC17AB}" dt="2020-12-07T12:35:27.555" v="110" actId="931"/>
          <ac:picMkLst>
            <pc:docMk/>
            <pc:sldMk cId="2328797395" sldId="274"/>
            <ac:picMk id="5" creationId="{AA6C9689-FBE2-4B4F-8ADA-40D230A43AA8}"/>
          </ac:picMkLst>
        </pc:picChg>
      </pc:sldChg>
      <pc:sldChg chg="addSp delSp modSp new mod">
        <pc:chgData name="FATİH ÇOLAK" userId="6f56e9aff6060b53" providerId="LiveId" clId="{3ED69BF7-5A3A-44B5-BB08-3FC6C4BC17AB}" dt="2020-12-07T12:36:46.544" v="114" actId="931"/>
        <pc:sldMkLst>
          <pc:docMk/>
          <pc:sldMk cId="3761672175" sldId="275"/>
        </pc:sldMkLst>
        <pc:spChg chg="mod">
          <ac:chgData name="FATİH ÇOLAK" userId="6f56e9aff6060b53" providerId="LiveId" clId="{3ED69BF7-5A3A-44B5-BB08-3FC6C4BC17AB}" dt="2020-12-07T12:36:40.790" v="113" actId="122"/>
          <ac:spMkLst>
            <pc:docMk/>
            <pc:sldMk cId="3761672175" sldId="275"/>
            <ac:spMk id="2" creationId="{EEA5F832-2B49-4498-B7A6-3175CEF107F0}"/>
          </ac:spMkLst>
        </pc:spChg>
        <pc:spChg chg="del">
          <ac:chgData name="FATİH ÇOLAK" userId="6f56e9aff6060b53" providerId="LiveId" clId="{3ED69BF7-5A3A-44B5-BB08-3FC6C4BC17AB}" dt="2020-12-07T12:36:46.544" v="114" actId="931"/>
          <ac:spMkLst>
            <pc:docMk/>
            <pc:sldMk cId="3761672175" sldId="275"/>
            <ac:spMk id="3" creationId="{49093449-DA42-4F89-86AF-E47CE3708E9F}"/>
          </ac:spMkLst>
        </pc:spChg>
        <pc:picChg chg="add mod">
          <ac:chgData name="FATİH ÇOLAK" userId="6f56e9aff6060b53" providerId="LiveId" clId="{3ED69BF7-5A3A-44B5-BB08-3FC6C4BC17AB}" dt="2020-12-07T12:36:46.544" v="114" actId="931"/>
          <ac:picMkLst>
            <pc:docMk/>
            <pc:sldMk cId="3761672175" sldId="275"/>
            <ac:picMk id="5" creationId="{177DA467-CDB7-437C-A4F8-0FBDA5E841B0}"/>
          </ac:picMkLst>
        </pc:picChg>
      </pc:sldChg>
      <pc:sldChg chg="addSp delSp modSp new mod">
        <pc:chgData name="FATİH ÇOLAK" userId="6f56e9aff6060b53" providerId="LiveId" clId="{3ED69BF7-5A3A-44B5-BB08-3FC6C4BC17AB}" dt="2020-12-07T12:40:58.932" v="118" actId="931"/>
        <pc:sldMkLst>
          <pc:docMk/>
          <pc:sldMk cId="2960093678" sldId="276"/>
        </pc:sldMkLst>
        <pc:spChg chg="mod">
          <ac:chgData name="FATİH ÇOLAK" userId="6f56e9aff6060b53" providerId="LiveId" clId="{3ED69BF7-5A3A-44B5-BB08-3FC6C4BC17AB}" dt="2020-12-07T12:40:53.166" v="117" actId="122"/>
          <ac:spMkLst>
            <pc:docMk/>
            <pc:sldMk cId="2960093678" sldId="276"/>
            <ac:spMk id="2" creationId="{9B824C1D-9C69-4C0C-9399-6B9861C38CB5}"/>
          </ac:spMkLst>
        </pc:spChg>
        <pc:spChg chg="del">
          <ac:chgData name="FATİH ÇOLAK" userId="6f56e9aff6060b53" providerId="LiveId" clId="{3ED69BF7-5A3A-44B5-BB08-3FC6C4BC17AB}" dt="2020-12-07T12:40:58.932" v="118" actId="931"/>
          <ac:spMkLst>
            <pc:docMk/>
            <pc:sldMk cId="2960093678" sldId="276"/>
            <ac:spMk id="3" creationId="{79361BE4-7780-4657-92C2-93F62AC141A4}"/>
          </ac:spMkLst>
        </pc:spChg>
        <pc:picChg chg="add mod">
          <ac:chgData name="FATİH ÇOLAK" userId="6f56e9aff6060b53" providerId="LiveId" clId="{3ED69BF7-5A3A-44B5-BB08-3FC6C4BC17AB}" dt="2020-12-07T12:40:58.932" v="118" actId="931"/>
          <ac:picMkLst>
            <pc:docMk/>
            <pc:sldMk cId="2960093678" sldId="276"/>
            <ac:picMk id="5" creationId="{640E9D01-849A-446A-BCA8-CDF4AB593D25}"/>
          </ac:picMkLst>
        </pc:picChg>
      </pc:sldChg>
      <pc:sldChg chg="addSp delSp modSp new mod">
        <pc:chgData name="FATİH ÇOLAK" userId="6f56e9aff6060b53" providerId="LiveId" clId="{3ED69BF7-5A3A-44B5-BB08-3FC6C4BC17AB}" dt="2020-12-07T12:42:33.365" v="122" actId="931"/>
        <pc:sldMkLst>
          <pc:docMk/>
          <pc:sldMk cId="371050442" sldId="277"/>
        </pc:sldMkLst>
        <pc:spChg chg="mod">
          <ac:chgData name="FATİH ÇOLAK" userId="6f56e9aff6060b53" providerId="LiveId" clId="{3ED69BF7-5A3A-44B5-BB08-3FC6C4BC17AB}" dt="2020-12-07T12:42:26.259" v="121"/>
          <ac:spMkLst>
            <pc:docMk/>
            <pc:sldMk cId="371050442" sldId="277"/>
            <ac:spMk id="2" creationId="{CE1CC7DD-F4D3-4C55-8801-34F416C373C2}"/>
          </ac:spMkLst>
        </pc:spChg>
        <pc:spChg chg="del">
          <ac:chgData name="FATİH ÇOLAK" userId="6f56e9aff6060b53" providerId="LiveId" clId="{3ED69BF7-5A3A-44B5-BB08-3FC6C4BC17AB}" dt="2020-12-07T12:42:33.365" v="122" actId="931"/>
          <ac:spMkLst>
            <pc:docMk/>
            <pc:sldMk cId="371050442" sldId="277"/>
            <ac:spMk id="3" creationId="{7B4C6022-8160-4A3E-A976-A4B12D5FE1A4}"/>
          </ac:spMkLst>
        </pc:spChg>
        <pc:picChg chg="add mod">
          <ac:chgData name="FATİH ÇOLAK" userId="6f56e9aff6060b53" providerId="LiveId" clId="{3ED69BF7-5A3A-44B5-BB08-3FC6C4BC17AB}" dt="2020-12-07T12:42:33.365" v="122" actId="931"/>
          <ac:picMkLst>
            <pc:docMk/>
            <pc:sldMk cId="371050442" sldId="277"/>
            <ac:picMk id="5" creationId="{60CEC3FA-0964-4797-A8CF-4980CE224ECC}"/>
          </ac:picMkLst>
        </pc:picChg>
      </pc:sldChg>
      <pc:sldChg chg="addSp delSp modSp new mod">
        <pc:chgData name="FATİH ÇOLAK" userId="6f56e9aff6060b53" providerId="LiveId" clId="{3ED69BF7-5A3A-44B5-BB08-3FC6C4BC17AB}" dt="2020-12-07T12:44:11.338" v="126" actId="931"/>
        <pc:sldMkLst>
          <pc:docMk/>
          <pc:sldMk cId="2996317234" sldId="278"/>
        </pc:sldMkLst>
        <pc:spChg chg="mod">
          <ac:chgData name="FATİH ÇOLAK" userId="6f56e9aff6060b53" providerId="LiveId" clId="{3ED69BF7-5A3A-44B5-BB08-3FC6C4BC17AB}" dt="2020-12-07T12:44:04.956" v="125"/>
          <ac:spMkLst>
            <pc:docMk/>
            <pc:sldMk cId="2996317234" sldId="278"/>
            <ac:spMk id="2" creationId="{6DE6B3EE-D513-4086-9352-41CA4C736EE2}"/>
          </ac:spMkLst>
        </pc:spChg>
        <pc:spChg chg="del">
          <ac:chgData name="FATİH ÇOLAK" userId="6f56e9aff6060b53" providerId="LiveId" clId="{3ED69BF7-5A3A-44B5-BB08-3FC6C4BC17AB}" dt="2020-12-07T12:44:11.338" v="126" actId="931"/>
          <ac:spMkLst>
            <pc:docMk/>
            <pc:sldMk cId="2996317234" sldId="278"/>
            <ac:spMk id="3" creationId="{7E9CF2BB-7525-490A-A684-A4B606215186}"/>
          </ac:spMkLst>
        </pc:spChg>
        <pc:picChg chg="add mod">
          <ac:chgData name="FATİH ÇOLAK" userId="6f56e9aff6060b53" providerId="LiveId" clId="{3ED69BF7-5A3A-44B5-BB08-3FC6C4BC17AB}" dt="2020-12-07T12:44:11.338" v="126" actId="931"/>
          <ac:picMkLst>
            <pc:docMk/>
            <pc:sldMk cId="2996317234" sldId="278"/>
            <ac:picMk id="5" creationId="{886608DD-7ADF-4DA9-BBDC-2E5334E5121E}"/>
          </ac:picMkLst>
        </pc:picChg>
      </pc:sldChg>
      <pc:sldChg chg="addSp delSp modSp new mod">
        <pc:chgData name="FATİH ÇOLAK" userId="6f56e9aff6060b53" providerId="LiveId" clId="{3ED69BF7-5A3A-44B5-BB08-3FC6C4BC17AB}" dt="2020-12-07T12:45:35.660" v="130" actId="931"/>
        <pc:sldMkLst>
          <pc:docMk/>
          <pc:sldMk cId="2461643093" sldId="279"/>
        </pc:sldMkLst>
        <pc:spChg chg="mod">
          <ac:chgData name="FATİH ÇOLAK" userId="6f56e9aff6060b53" providerId="LiveId" clId="{3ED69BF7-5A3A-44B5-BB08-3FC6C4BC17AB}" dt="2020-12-07T12:45:28.615" v="129"/>
          <ac:spMkLst>
            <pc:docMk/>
            <pc:sldMk cId="2461643093" sldId="279"/>
            <ac:spMk id="2" creationId="{83CF90B5-3066-4DE5-9C4A-ED35F48A1788}"/>
          </ac:spMkLst>
        </pc:spChg>
        <pc:spChg chg="del">
          <ac:chgData name="FATİH ÇOLAK" userId="6f56e9aff6060b53" providerId="LiveId" clId="{3ED69BF7-5A3A-44B5-BB08-3FC6C4BC17AB}" dt="2020-12-07T12:45:35.660" v="130" actId="931"/>
          <ac:spMkLst>
            <pc:docMk/>
            <pc:sldMk cId="2461643093" sldId="279"/>
            <ac:spMk id="3" creationId="{B742392E-1399-41A9-9A9D-3D77DEC2643A}"/>
          </ac:spMkLst>
        </pc:spChg>
        <pc:picChg chg="add mod">
          <ac:chgData name="FATİH ÇOLAK" userId="6f56e9aff6060b53" providerId="LiveId" clId="{3ED69BF7-5A3A-44B5-BB08-3FC6C4BC17AB}" dt="2020-12-07T12:45:35.660" v="130" actId="931"/>
          <ac:picMkLst>
            <pc:docMk/>
            <pc:sldMk cId="2461643093" sldId="279"/>
            <ac:picMk id="5" creationId="{510C2B2E-4676-4FEB-B03F-66742A09B071}"/>
          </ac:picMkLst>
        </pc:picChg>
      </pc:sldChg>
      <pc:sldChg chg="addSp delSp modSp new mod">
        <pc:chgData name="FATİH ÇOLAK" userId="6f56e9aff6060b53" providerId="LiveId" clId="{3ED69BF7-5A3A-44B5-BB08-3FC6C4BC17AB}" dt="2020-12-07T12:47:00.325" v="135" actId="1076"/>
        <pc:sldMkLst>
          <pc:docMk/>
          <pc:sldMk cId="874169351" sldId="280"/>
        </pc:sldMkLst>
        <pc:spChg chg="mod">
          <ac:chgData name="FATİH ÇOLAK" userId="6f56e9aff6060b53" providerId="LiveId" clId="{3ED69BF7-5A3A-44B5-BB08-3FC6C4BC17AB}" dt="2020-12-07T12:46:52.240" v="133"/>
          <ac:spMkLst>
            <pc:docMk/>
            <pc:sldMk cId="874169351" sldId="280"/>
            <ac:spMk id="2" creationId="{D948155C-7906-47D8-8151-7F478107B877}"/>
          </ac:spMkLst>
        </pc:spChg>
        <pc:spChg chg="del">
          <ac:chgData name="FATİH ÇOLAK" userId="6f56e9aff6060b53" providerId="LiveId" clId="{3ED69BF7-5A3A-44B5-BB08-3FC6C4BC17AB}" dt="2020-12-07T12:46:57.838" v="134" actId="931"/>
          <ac:spMkLst>
            <pc:docMk/>
            <pc:sldMk cId="874169351" sldId="280"/>
            <ac:spMk id="3" creationId="{1C6F0233-9A73-4371-952B-253EC8FA2E3D}"/>
          </ac:spMkLst>
        </pc:spChg>
        <pc:picChg chg="add mod">
          <ac:chgData name="FATİH ÇOLAK" userId="6f56e9aff6060b53" providerId="LiveId" clId="{3ED69BF7-5A3A-44B5-BB08-3FC6C4BC17AB}" dt="2020-12-07T12:47:00.325" v="135" actId="1076"/>
          <ac:picMkLst>
            <pc:docMk/>
            <pc:sldMk cId="874169351" sldId="280"/>
            <ac:picMk id="5" creationId="{B12F3265-231A-422B-AA59-114D5D89A8F0}"/>
          </ac:picMkLst>
        </pc:picChg>
      </pc:sldChg>
      <pc:sldChg chg="addSp delSp modSp new mod">
        <pc:chgData name="FATİH ÇOLAK" userId="6f56e9aff6060b53" providerId="LiveId" clId="{3ED69BF7-5A3A-44B5-BB08-3FC6C4BC17AB}" dt="2020-12-07T12:48:23.644" v="139" actId="931"/>
        <pc:sldMkLst>
          <pc:docMk/>
          <pc:sldMk cId="1236391038" sldId="281"/>
        </pc:sldMkLst>
        <pc:spChg chg="mod">
          <ac:chgData name="FATİH ÇOLAK" userId="6f56e9aff6060b53" providerId="LiveId" clId="{3ED69BF7-5A3A-44B5-BB08-3FC6C4BC17AB}" dt="2020-12-07T12:48:17.026" v="138"/>
          <ac:spMkLst>
            <pc:docMk/>
            <pc:sldMk cId="1236391038" sldId="281"/>
            <ac:spMk id="2" creationId="{A2E80E9D-5766-4350-8EDE-E607119FDE7A}"/>
          </ac:spMkLst>
        </pc:spChg>
        <pc:spChg chg="del">
          <ac:chgData name="FATİH ÇOLAK" userId="6f56e9aff6060b53" providerId="LiveId" clId="{3ED69BF7-5A3A-44B5-BB08-3FC6C4BC17AB}" dt="2020-12-07T12:48:23.644" v="139" actId="931"/>
          <ac:spMkLst>
            <pc:docMk/>
            <pc:sldMk cId="1236391038" sldId="281"/>
            <ac:spMk id="3" creationId="{AA6FA789-0B3B-43D0-8246-2F4192EC78C7}"/>
          </ac:spMkLst>
        </pc:spChg>
        <pc:picChg chg="add mod">
          <ac:chgData name="FATİH ÇOLAK" userId="6f56e9aff6060b53" providerId="LiveId" clId="{3ED69BF7-5A3A-44B5-BB08-3FC6C4BC17AB}" dt="2020-12-07T12:48:23.644" v="139" actId="931"/>
          <ac:picMkLst>
            <pc:docMk/>
            <pc:sldMk cId="1236391038" sldId="281"/>
            <ac:picMk id="5" creationId="{0501F76D-4F76-4AAD-AF0E-715C8C0E4BA2}"/>
          </ac:picMkLst>
        </pc:picChg>
      </pc:sldChg>
      <pc:sldChg chg="addSp delSp modSp new mod">
        <pc:chgData name="FATİH ÇOLAK" userId="6f56e9aff6060b53" providerId="LiveId" clId="{3ED69BF7-5A3A-44B5-BB08-3FC6C4BC17AB}" dt="2020-12-07T12:49:54.260" v="143" actId="931"/>
        <pc:sldMkLst>
          <pc:docMk/>
          <pc:sldMk cId="3303212796" sldId="282"/>
        </pc:sldMkLst>
        <pc:spChg chg="mod">
          <ac:chgData name="FATİH ÇOLAK" userId="6f56e9aff6060b53" providerId="LiveId" clId="{3ED69BF7-5A3A-44B5-BB08-3FC6C4BC17AB}" dt="2020-12-07T12:49:45.183" v="142"/>
          <ac:spMkLst>
            <pc:docMk/>
            <pc:sldMk cId="3303212796" sldId="282"/>
            <ac:spMk id="2" creationId="{C5219FED-4B39-44CE-B922-C025D31F8341}"/>
          </ac:spMkLst>
        </pc:spChg>
        <pc:spChg chg="del">
          <ac:chgData name="FATİH ÇOLAK" userId="6f56e9aff6060b53" providerId="LiveId" clId="{3ED69BF7-5A3A-44B5-BB08-3FC6C4BC17AB}" dt="2020-12-07T12:49:54.260" v="143" actId="931"/>
          <ac:spMkLst>
            <pc:docMk/>
            <pc:sldMk cId="3303212796" sldId="282"/>
            <ac:spMk id="3" creationId="{59EC4E7F-FF7B-4876-BCC6-118947910D2A}"/>
          </ac:spMkLst>
        </pc:spChg>
        <pc:picChg chg="add mod">
          <ac:chgData name="FATİH ÇOLAK" userId="6f56e9aff6060b53" providerId="LiveId" clId="{3ED69BF7-5A3A-44B5-BB08-3FC6C4BC17AB}" dt="2020-12-07T12:49:54.260" v="143" actId="931"/>
          <ac:picMkLst>
            <pc:docMk/>
            <pc:sldMk cId="3303212796" sldId="282"/>
            <ac:picMk id="5" creationId="{42D47792-965E-48F8-8147-226962CEC8F8}"/>
          </ac:picMkLst>
        </pc:picChg>
      </pc:sldChg>
      <pc:sldChg chg="addSp delSp modSp new del mod">
        <pc:chgData name="FATİH ÇOLAK" userId="6f56e9aff6060b53" providerId="LiveId" clId="{3ED69BF7-5A3A-44B5-BB08-3FC6C4BC17AB}" dt="2020-12-07T13:01:11.510" v="152" actId="2696"/>
        <pc:sldMkLst>
          <pc:docMk/>
          <pc:sldMk cId="694324359" sldId="283"/>
        </pc:sldMkLst>
        <pc:spChg chg="mod">
          <ac:chgData name="FATİH ÇOLAK" userId="6f56e9aff6060b53" providerId="LiveId" clId="{3ED69BF7-5A3A-44B5-BB08-3FC6C4BC17AB}" dt="2020-12-07T12:56:45.738" v="147"/>
          <ac:spMkLst>
            <pc:docMk/>
            <pc:sldMk cId="694324359" sldId="283"/>
            <ac:spMk id="2" creationId="{C52575E2-CAB9-4453-8F63-4B3A669048F7}"/>
          </ac:spMkLst>
        </pc:spChg>
        <pc:spChg chg="del">
          <ac:chgData name="FATİH ÇOLAK" userId="6f56e9aff6060b53" providerId="LiveId" clId="{3ED69BF7-5A3A-44B5-BB08-3FC6C4BC17AB}" dt="2020-12-07T12:56:54.201" v="148" actId="931"/>
          <ac:spMkLst>
            <pc:docMk/>
            <pc:sldMk cId="694324359" sldId="283"/>
            <ac:spMk id="3" creationId="{413BA9B0-49C2-4249-AA5F-DFFC92C530F7}"/>
          </ac:spMkLst>
        </pc:spChg>
        <pc:picChg chg="add mod">
          <ac:chgData name="FATİH ÇOLAK" userId="6f56e9aff6060b53" providerId="LiveId" clId="{3ED69BF7-5A3A-44B5-BB08-3FC6C4BC17AB}" dt="2020-12-07T12:56:54.201" v="148" actId="931"/>
          <ac:picMkLst>
            <pc:docMk/>
            <pc:sldMk cId="694324359" sldId="283"/>
            <ac:picMk id="5" creationId="{33BE4C51-98F3-450E-9E7F-EFECCFEB08BD}"/>
          </ac:picMkLst>
        </pc:picChg>
        <pc:picChg chg="add">
          <ac:chgData name="FATİH ÇOLAK" userId="6f56e9aff6060b53" providerId="LiveId" clId="{3ED69BF7-5A3A-44B5-BB08-3FC6C4BC17AB}" dt="2020-12-07T13:00:00.401" v="149"/>
          <ac:picMkLst>
            <pc:docMk/>
            <pc:sldMk cId="694324359" sldId="283"/>
            <ac:picMk id="6" creationId="{9C3D4D96-709A-4E0D-A037-EE4DF1270D15}"/>
          </ac:picMkLst>
        </pc:picChg>
      </pc:sldChg>
      <pc:sldChg chg="addSp delSp modSp new mod">
        <pc:chgData name="FATİH ÇOLAK" userId="6f56e9aff6060b53" providerId="LiveId" clId="{3ED69BF7-5A3A-44B5-BB08-3FC6C4BC17AB}" dt="2020-12-07T13:01:58.789" v="159" actId="931"/>
        <pc:sldMkLst>
          <pc:docMk/>
          <pc:sldMk cId="868378944" sldId="283"/>
        </pc:sldMkLst>
        <pc:spChg chg="mod">
          <ac:chgData name="FATİH ÇOLAK" userId="6f56e9aff6060b53" providerId="LiveId" clId="{3ED69BF7-5A3A-44B5-BB08-3FC6C4BC17AB}" dt="2020-12-07T13:01:52.159" v="158"/>
          <ac:spMkLst>
            <pc:docMk/>
            <pc:sldMk cId="868378944" sldId="283"/>
            <ac:spMk id="2" creationId="{DB5ADFA9-1869-4472-A3B2-0D465FEC5EF4}"/>
          </ac:spMkLst>
        </pc:spChg>
        <pc:spChg chg="del">
          <ac:chgData name="FATİH ÇOLAK" userId="6f56e9aff6060b53" providerId="LiveId" clId="{3ED69BF7-5A3A-44B5-BB08-3FC6C4BC17AB}" dt="2020-12-07T13:01:58.789" v="159" actId="931"/>
          <ac:spMkLst>
            <pc:docMk/>
            <pc:sldMk cId="868378944" sldId="283"/>
            <ac:spMk id="3" creationId="{AD846226-3607-440C-9309-671F3E0A410F}"/>
          </ac:spMkLst>
        </pc:spChg>
        <pc:picChg chg="add mod">
          <ac:chgData name="FATİH ÇOLAK" userId="6f56e9aff6060b53" providerId="LiveId" clId="{3ED69BF7-5A3A-44B5-BB08-3FC6C4BC17AB}" dt="2020-12-07T13:01:58.789" v="159" actId="931"/>
          <ac:picMkLst>
            <pc:docMk/>
            <pc:sldMk cId="868378944" sldId="283"/>
            <ac:picMk id="5" creationId="{8C3FC328-1B24-468C-A01C-1E15A89FDFF5}"/>
          </ac:picMkLst>
        </pc:picChg>
      </pc:sldChg>
      <pc:sldChg chg="addSp modSp new del mod">
        <pc:chgData name="FATİH ÇOLAK" userId="6f56e9aff6060b53" providerId="LiveId" clId="{3ED69BF7-5A3A-44B5-BB08-3FC6C4BC17AB}" dt="2020-12-07T13:01:39.833" v="156" actId="2696"/>
        <pc:sldMkLst>
          <pc:docMk/>
          <pc:sldMk cId="2894767117" sldId="283"/>
        </pc:sldMkLst>
        <pc:spChg chg="mod">
          <ac:chgData name="FATİH ÇOLAK" userId="6f56e9aff6060b53" providerId="LiveId" clId="{3ED69BF7-5A3A-44B5-BB08-3FC6C4BC17AB}" dt="2020-12-07T13:01:32.087" v="154" actId="122"/>
          <ac:spMkLst>
            <pc:docMk/>
            <pc:sldMk cId="2894767117" sldId="283"/>
            <ac:spMk id="2" creationId="{62955D04-24F8-4760-82E7-92D023D4FCD8}"/>
          </ac:spMkLst>
        </pc:spChg>
        <pc:picChg chg="add">
          <ac:chgData name="FATİH ÇOLAK" userId="6f56e9aff6060b53" providerId="LiveId" clId="{3ED69BF7-5A3A-44B5-BB08-3FC6C4BC17AB}" dt="2020-12-07T13:01:33.217" v="155"/>
          <ac:picMkLst>
            <pc:docMk/>
            <pc:sldMk cId="2894767117" sldId="283"/>
            <ac:picMk id="4" creationId="{A0E342F0-87E5-4B1F-BF41-E18A15C97E01}"/>
          </ac:picMkLst>
        </pc:picChg>
      </pc:sldChg>
      <pc:sldChg chg="new del">
        <pc:chgData name="FATİH ÇOLAK" userId="6f56e9aff6060b53" providerId="LiveId" clId="{3ED69BF7-5A3A-44B5-BB08-3FC6C4BC17AB}" dt="2020-12-07T13:01:04.054" v="151" actId="2696"/>
        <pc:sldMkLst>
          <pc:docMk/>
          <pc:sldMk cId="1104629676" sldId="284"/>
        </pc:sldMkLst>
      </pc:sldChg>
      <pc:sldChg chg="addSp delSp modSp new mod">
        <pc:chgData name="FATİH ÇOLAK" userId="6f56e9aff6060b53" providerId="LiveId" clId="{3ED69BF7-5A3A-44B5-BB08-3FC6C4BC17AB}" dt="2020-12-07T13:02:19.566" v="163" actId="931"/>
        <pc:sldMkLst>
          <pc:docMk/>
          <pc:sldMk cId="3101023998" sldId="284"/>
        </pc:sldMkLst>
        <pc:spChg chg="mod">
          <ac:chgData name="FATİH ÇOLAK" userId="6f56e9aff6060b53" providerId="LiveId" clId="{3ED69BF7-5A3A-44B5-BB08-3FC6C4BC17AB}" dt="2020-12-07T13:02:14.287" v="162"/>
          <ac:spMkLst>
            <pc:docMk/>
            <pc:sldMk cId="3101023998" sldId="284"/>
            <ac:spMk id="2" creationId="{65807045-75EC-4330-81A4-44E5D8984E35}"/>
          </ac:spMkLst>
        </pc:spChg>
        <pc:spChg chg="del">
          <ac:chgData name="FATİH ÇOLAK" userId="6f56e9aff6060b53" providerId="LiveId" clId="{3ED69BF7-5A3A-44B5-BB08-3FC6C4BC17AB}" dt="2020-12-07T13:02:19.566" v="163" actId="931"/>
          <ac:spMkLst>
            <pc:docMk/>
            <pc:sldMk cId="3101023998" sldId="284"/>
            <ac:spMk id="3" creationId="{5B5DCF43-85DA-42FE-A21B-CFFE403CA3B6}"/>
          </ac:spMkLst>
        </pc:spChg>
        <pc:picChg chg="add mod">
          <ac:chgData name="FATİH ÇOLAK" userId="6f56e9aff6060b53" providerId="LiveId" clId="{3ED69BF7-5A3A-44B5-BB08-3FC6C4BC17AB}" dt="2020-12-07T13:02:19.566" v="163" actId="931"/>
          <ac:picMkLst>
            <pc:docMk/>
            <pc:sldMk cId="3101023998" sldId="284"/>
            <ac:picMk id="5" creationId="{C594A11C-ADA0-4E26-A819-7A06ACBA5F48}"/>
          </ac:picMkLst>
        </pc:picChg>
      </pc:sldChg>
      <pc:sldChg chg="addSp delSp modSp new mod">
        <pc:chgData name="FATİH ÇOLAK" userId="6f56e9aff6060b53" providerId="LiveId" clId="{3ED69BF7-5A3A-44B5-BB08-3FC6C4BC17AB}" dt="2020-12-07T13:05:05.217" v="815" actId="931"/>
        <pc:sldMkLst>
          <pc:docMk/>
          <pc:sldMk cId="302388820" sldId="285"/>
        </pc:sldMkLst>
        <pc:spChg chg="mod">
          <ac:chgData name="FATİH ÇOLAK" userId="6f56e9aff6060b53" providerId="LiveId" clId="{3ED69BF7-5A3A-44B5-BB08-3FC6C4BC17AB}" dt="2020-12-07T13:05:00.141" v="814"/>
          <ac:spMkLst>
            <pc:docMk/>
            <pc:sldMk cId="302388820" sldId="285"/>
            <ac:spMk id="2" creationId="{751CAF78-CCBA-44F3-AD20-C5994CDE721B}"/>
          </ac:spMkLst>
        </pc:spChg>
        <pc:spChg chg="del">
          <ac:chgData name="FATİH ÇOLAK" userId="6f56e9aff6060b53" providerId="LiveId" clId="{3ED69BF7-5A3A-44B5-BB08-3FC6C4BC17AB}" dt="2020-12-07T13:05:05.217" v="815" actId="931"/>
          <ac:spMkLst>
            <pc:docMk/>
            <pc:sldMk cId="302388820" sldId="285"/>
            <ac:spMk id="3" creationId="{A2A0DE2F-C459-4CB0-82F4-48F93079B052}"/>
          </ac:spMkLst>
        </pc:spChg>
        <pc:picChg chg="add mod">
          <ac:chgData name="FATİH ÇOLAK" userId="6f56e9aff6060b53" providerId="LiveId" clId="{3ED69BF7-5A3A-44B5-BB08-3FC6C4BC17AB}" dt="2020-12-07T13:05:05.217" v="815" actId="931"/>
          <ac:picMkLst>
            <pc:docMk/>
            <pc:sldMk cId="302388820" sldId="285"/>
            <ac:picMk id="5" creationId="{71901B5A-2F49-440D-AD23-B5665819D420}"/>
          </ac:picMkLst>
        </pc:picChg>
      </pc:sldChg>
      <pc:sldChg chg="addSp delSp modSp new mod">
        <pc:chgData name="FATİH ÇOLAK" userId="6f56e9aff6060b53" providerId="LiveId" clId="{3ED69BF7-5A3A-44B5-BB08-3FC6C4BC17AB}" dt="2020-12-07T13:07:11.867" v="819" actId="931"/>
        <pc:sldMkLst>
          <pc:docMk/>
          <pc:sldMk cId="20373573" sldId="286"/>
        </pc:sldMkLst>
        <pc:spChg chg="mod">
          <ac:chgData name="FATİH ÇOLAK" userId="6f56e9aff6060b53" providerId="LiveId" clId="{3ED69BF7-5A3A-44B5-BB08-3FC6C4BC17AB}" dt="2020-12-07T13:07:02.557" v="818" actId="122"/>
          <ac:spMkLst>
            <pc:docMk/>
            <pc:sldMk cId="20373573" sldId="286"/>
            <ac:spMk id="2" creationId="{A9FA922F-236B-4380-B4E4-B8377D45AE7A}"/>
          </ac:spMkLst>
        </pc:spChg>
        <pc:spChg chg="del">
          <ac:chgData name="FATİH ÇOLAK" userId="6f56e9aff6060b53" providerId="LiveId" clId="{3ED69BF7-5A3A-44B5-BB08-3FC6C4BC17AB}" dt="2020-12-07T13:07:11.867" v="819" actId="931"/>
          <ac:spMkLst>
            <pc:docMk/>
            <pc:sldMk cId="20373573" sldId="286"/>
            <ac:spMk id="3" creationId="{9BEEF464-C009-4BC9-A144-D25C60144E09}"/>
          </ac:spMkLst>
        </pc:spChg>
        <pc:picChg chg="add mod">
          <ac:chgData name="FATİH ÇOLAK" userId="6f56e9aff6060b53" providerId="LiveId" clId="{3ED69BF7-5A3A-44B5-BB08-3FC6C4BC17AB}" dt="2020-12-07T13:07:11.867" v="819" actId="931"/>
          <ac:picMkLst>
            <pc:docMk/>
            <pc:sldMk cId="20373573" sldId="286"/>
            <ac:picMk id="5" creationId="{9137D1EE-F77E-4E5A-ADCE-0548129634A2}"/>
          </ac:picMkLst>
        </pc:picChg>
      </pc:sldChg>
      <pc:sldChg chg="addSp delSp modSp new mod">
        <pc:chgData name="FATİH ÇOLAK" userId="6f56e9aff6060b53" providerId="LiveId" clId="{3ED69BF7-5A3A-44B5-BB08-3FC6C4BC17AB}" dt="2020-12-07T13:08:36.455" v="823" actId="931"/>
        <pc:sldMkLst>
          <pc:docMk/>
          <pc:sldMk cId="4055840627" sldId="287"/>
        </pc:sldMkLst>
        <pc:spChg chg="mod">
          <ac:chgData name="FATİH ÇOLAK" userId="6f56e9aff6060b53" providerId="LiveId" clId="{3ED69BF7-5A3A-44B5-BB08-3FC6C4BC17AB}" dt="2020-12-07T13:08:29.627" v="822"/>
          <ac:spMkLst>
            <pc:docMk/>
            <pc:sldMk cId="4055840627" sldId="287"/>
            <ac:spMk id="2" creationId="{DFCA7DC5-51A1-4402-B073-2CD8C26720B9}"/>
          </ac:spMkLst>
        </pc:spChg>
        <pc:spChg chg="del">
          <ac:chgData name="FATİH ÇOLAK" userId="6f56e9aff6060b53" providerId="LiveId" clId="{3ED69BF7-5A3A-44B5-BB08-3FC6C4BC17AB}" dt="2020-12-07T13:08:36.455" v="823" actId="931"/>
          <ac:spMkLst>
            <pc:docMk/>
            <pc:sldMk cId="4055840627" sldId="287"/>
            <ac:spMk id="3" creationId="{1716C6A6-9F50-4E27-AF55-B2ABB5320D77}"/>
          </ac:spMkLst>
        </pc:spChg>
        <pc:picChg chg="add mod">
          <ac:chgData name="FATİH ÇOLAK" userId="6f56e9aff6060b53" providerId="LiveId" clId="{3ED69BF7-5A3A-44B5-BB08-3FC6C4BC17AB}" dt="2020-12-07T13:08:36.455" v="823" actId="931"/>
          <ac:picMkLst>
            <pc:docMk/>
            <pc:sldMk cId="4055840627" sldId="287"/>
            <ac:picMk id="5" creationId="{0E9D5FFC-CBCB-42A1-B5F7-2023C5BF72CA}"/>
          </ac:picMkLst>
        </pc:picChg>
      </pc:sldChg>
      <pc:sldChg chg="addSp delSp modSp new mod">
        <pc:chgData name="FATİH ÇOLAK" userId="6f56e9aff6060b53" providerId="LiveId" clId="{3ED69BF7-5A3A-44B5-BB08-3FC6C4BC17AB}" dt="2020-12-07T13:10:06.990" v="827" actId="931"/>
        <pc:sldMkLst>
          <pc:docMk/>
          <pc:sldMk cId="1768417978" sldId="288"/>
        </pc:sldMkLst>
        <pc:spChg chg="mod">
          <ac:chgData name="FATİH ÇOLAK" userId="6f56e9aff6060b53" providerId="LiveId" clId="{3ED69BF7-5A3A-44B5-BB08-3FC6C4BC17AB}" dt="2020-12-07T13:10:00.133" v="826"/>
          <ac:spMkLst>
            <pc:docMk/>
            <pc:sldMk cId="1768417978" sldId="288"/>
            <ac:spMk id="2" creationId="{5844A01B-B7B6-464C-9CAC-F258CB54EA1C}"/>
          </ac:spMkLst>
        </pc:spChg>
        <pc:spChg chg="del">
          <ac:chgData name="FATİH ÇOLAK" userId="6f56e9aff6060b53" providerId="LiveId" clId="{3ED69BF7-5A3A-44B5-BB08-3FC6C4BC17AB}" dt="2020-12-07T13:10:06.990" v="827" actId="931"/>
          <ac:spMkLst>
            <pc:docMk/>
            <pc:sldMk cId="1768417978" sldId="288"/>
            <ac:spMk id="3" creationId="{AAB36C7C-549F-45A4-9806-86F99539D44B}"/>
          </ac:spMkLst>
        </pc:spChg>
        <pc:picChg chg="add mod">
          <ac:chgData name="FATİH ÇOLAK" userId="6f56e9aff6060b53" providerId="LiveId" clId="{3ED69BF7-5A3A-44B5-BB08-3FC6C4BC17AB}" dt="2020-12-07T13:10:06.990" v="827" actId="931"/>
          <ac:picMkLst>
            <pc:docMk/>
            <pc:sldMk cId="1768417978" sldId="288"/>
            <ac:picMk id="5" creationId="{82E24FCF-018D-43BD-A655-E289EDA15E4F}"/>
          </ac:picMkLst>
        </pc:picChg>
      </pc:sldChg>
      <pc:sldChg chg="addSp delSp modSp new mod">
        <pc:chgData name="FATİH ÇOLAK" userId="6f56e9aff6060b53" providerId="LiveId" clId="{3ED69BF7-5A3A-44B5-BB08-3FC6C4BC17AB}" dt="2020-12-07T13:11:48.334" v="831" actId="931"/>
        <pc:sldMkLst>
          <pc:docMk/>
          <pc:sldMk cId="4204070199" sldId="289"/>
        </pc:sldMkLst>
        <pc:spChg chg="mod">
          <ac:chgData name="FATİH ÇOLAK" userId="6f56e9aff6060b53" providerId="LiveId" clId="{3ED69BF7-5A3A-44B5-BB08-3FC6C4BC17AB}" dt="2020-12-07T13:11:42.174" v="830"/>
          <ac:spMkLst>
            <pc:docMk/>
            <pc:sldMk cId="4204070199" sldId="289"/>
            <ac:spMk id="2" creationId="{DC3DB2C6-B8EF-4D89-A568-3BB7A62A0A40}"/>
          </ac:spMkLst>
        </pc:spChg>
        <pc:spChg chg="del">
          <ac:chgData name="FATİH ÇOLAK" userId="6f56e9aff6060b53" providerId="LiveId" clId="{3ED69BF7-5A3A-44B5-BB08-3FC6C4BC17AB}" dt="2020-12-07T13:11:48.334" v="831" actId="931"/>
          <ac:spMkLst>
            <pc:docMk/>
            <pc:sldMk cId="4204070199" sldId="289"/>
            <ac:spMk id="3" creationId="{0B31EBDD-6770-4EC3-8376-9970BFB84128}"/>
          </ac:spMkLst>
        </pc:spChg>
        <pc:picChg chg="add mod">
          <ac:chgData name="FATİH ÇOLAK" userId="6f56e9aff6060b53" providerId="LiveId" clId="{3ED69BF7-5A3A-44B5-BB08-3FC6C4BC17AB}" dt="2020-12-07T13:11:48.334" v="831" actId="931"/>
          <ac:picMkLst>
            <pc:docMk/>
            <pc:sldMk cId="4204070199" sldId="289"/>
            <ac:picMk id="5" creationId="{8E34D7E2-C038-49DC-B436-E6F8A18FD0FF}"/>
          </ac:picMkLst>
        </pc:picChg>
      </pc:sldChg>
      <pc:sldChg chg="addSp delSp modSp new mod">
        <pc:chgData name="FATİH ÇOLAK" userId="6f56e9aff6060b53" providerId="LiveId" clId="{3ED69BF7-5A3A-44B5-BB08-3FC6C4BC17AB}" dt="2020-12-07T13:13:08.721" v="835" actId="931"/>
        <pc:sldMkLst>
          <pc:docMk/>
          <pc:sldMk cId="992608434" sldId="290"/>
        </pc:sldMkLst>
        <pc:spChg chg="mod">
          <ac:chgData name="FATİH ÇOLAK" userId="6f56e9aff6060b53" providerId="LiveId" clId="{3ED69BF7-5A3A-44B5-BB08-3FC6C4BC17AB}" dt="2020-12-07T13:13:02.629" v="834"/>
          <ac:spMkLst>
            <pc:docMk/>
            <pc:sldMk cId="992608434" sldId="290"/>
            <ac:spMk id="2" creationId="{CB5C340B-9944-463D-AE85-504EFCF47E62}"/>
          </ac:spMkLst>
        </pc:spChg>
        <pc:spChg chg="del">
          <ac:chgData name="FATİH ÇOLAK" userId="6f56e9aff6060b53" providerId="LiveId" clId="{3ED69BF7-5A3A-44B5-BB08-3FC6C4BC17AB}" dt="2020-12-07T13:13:08.721" v="835" actId="931"/>
          <ac:spMkLst>
            <pc:docMk/>
            <pc:sldMk cId="992608434" sldId="290"/>
            <ac:spMk id="3" creationId="{AD0D30D1-63B7-4885-863D-00E043902198}"/>
          </ac:spMkLst>
        </pc:spChg>
        <pc:picChg chg="add mod">
          <ac:chgData name="FATİH ÇOLAK" userId="6f56e9aff6060b53" providerId="LiveId" clId="{3ED69BF7-5A3A-44B5-BB08-3FC6C4BC17AB}" dt="2020-12-07T13:13:08.721" v="835" actId="931"/>
          <ac:picMkLst>
            <pc:docMk/>
            <pc:sldMk cId="992608434" sldId="290"/>
            <ac:picMk id="5" creationId="{135EAB51-2462-405E-A17B-E7266EFF9BD4}"/>
          </ac:picMkLst>
        </pc:picChg>
      </pc:sldChg>
      <pc:sldChg chg="addSp delSp modSp new mod">
        <pc:chgData name="FATİH ÇOLAK" userId="6f56e9aff6060b53" providerId="LiveId" clId="{3ED69BF7-5A3A-44B5-BB08-3FC6C4BC17AB}" dt="2020-12-07T13:14:22.916" v="839" actId="931"/>
        <pc:sldMkLst>
          <pc:docMk/>
          <pc:sldMk cId="1423755524" sldId="291"/>
        </pc:sldMkLst>
        <pc:spChg chg="mod">
          <ac:chgData name="FATİH ÇOLAK" userId="6f56e9aff6060b53" providerId="LiveId" clId="{3ED69BF7-5A3A-44B5-BB08-3FC6C4BC17AB}" dt="2020-12-07T13:14:16.741" v="838"/>
          <ac:spMkLst>
            <pc:docMk/>
            <pc:sldMk cId="1423755524" sldId="291"/>
            <ac:spMk id="2" creationId="{C3B05B9F-B406-4145-99E6-762AB7EE7720}"/>
          </ac:spMkLst>
        </pc:spChg>
        <pc:spChg chg="del">
          <ac:chgData name="FATİH ÇOLAK" userId="6f56e9aff6060b53" providerId="LiveId" clId="{3ED69BF7-5A3A-44B5-BB08-3FC6C4BC17AB}" dt="2020-12-07T13:14:22.916" v="839" actId="931"/>
          <ac:spMkLst>
            <pc:docMk/>
            <pc:sldMk cId="1423755524" sldId="291"/>
            <ac:spMk id="3" creationId="{0DFE64C0-7549-40AA-901D-532A7DF8FAD3}"/>
          </ac:spMkLst>
        </pc:spChg>
        <pc:picChg chg="add mod">
          <ac:chgData name="FATİH ÇOLAK" userId="6f56e9aff6060b53" providerId="LiveId" clId="{3ED69BF7-5A3A-44B5-BB08-3FC6C4BC17AB}" dt="2020-12-07T13:14:22.916" v="839" actId="931"/>
          <ac:picMkLst>
            <pc:docMk/>
            <pc:sldMk cId="1423755524" sldId="291"/>
            <ac:picMk id="5" creationId="{007FD039-D41B-4F12-AC0D-F6BCAD5EE662}"/>
          </ac:picMkLst>
        </pc:picChg>
      </pc:sldChg>
      <pc:sldChg chg="addSp delSp modSp new mod">
        <pc:chgData name="FATİH ÇOLAK" userId="6f56e9aff6060b53" providerId="LiveId" clId="{3ED69BF7-5A3A-44B5-BB08-3FC6C4BC17AB}" dt="2020-12-07T13:24:33.529" v="843" actId="931"/>
        <pc:sldMkLst>
          <pc:docMk/>
          <pc:sldMk cId="3840305663" sldId="292"/>
        </pc:sldMkLst>
        <pc:spChg chg="mod">
          <ac:chgData name="FATİH ÇOLAK" userId="6f56e9aff6060b53" providerId="LiveId" clId="{3ED69BF7-5A3A-44B5-BB08-3FC6C4BC17AB}" dt="2020-12-07T13:24:26.681" v="842"/>
          <ac:spMkLst>
            <pc:docMk/>
            <pc:sldMk cId="3840305663" sldId="292"/>
            <ac:spMk id="2" creationId="{429521BC-5EA7-4BD8-B75F-4B6480A8ADA1}"/>
          </ac:spMkLst>
        </pc:spChg>
        <pc:spChg chg="del">
          <ac:chgData name="FATİH ÇOLAK" userId="6f56e9aff6060b53" providerId="LiveId" clId="{3ED69BF7-5A3A-44B5-BB08-3FC6C4BC17AB}" dt="2020-12-07T13:24:33.529" v="843" actId="931"/>
          <ac:spMkLst>
            <pc:docMk/>
            <pc:sldMk cId="3840305663" sldId="292"/>
            <ac:spMk id="3" creationId="{8182B6CC-1F14-40EA-AE1E-2F2DA0C2ACC3}"/>
          </ac:spMkLst>
        </pc:spChg>
        <pc:picChg chg="add mod">
          <ac:chgData name="FATİH ÇOLAK" userId="6f56e9aff6060b53" providerId="LiveId" clId="{3ED69BF7-5A3A-44B5-BB08-3FC6C4BC17AB}" dt="2020-12-07T13:24:33.529" v="843" actId="931"/>
          <ac:picMkLst>
            <pc:docMk/>
            <pc:sldMk cId="3840305663" sldId="292"/>
            <ac:picMk id="5" creationId="{29089E88-26A7-4522-BD19-D621BA215EF1}"/>
          </ac:picMkLst>
        </pc:picChg>
      </pc:sldChg>
      <pc:sldChg chg="addSp delSp modSp new mod">
        <pc:chgData name="FATİH ÇOLAK" userId="6f56e9aff6060b53" providerId="LiveId" clId="{3ED69BF7-5A3A-44B5-BB08-3FC6C4BC17AB}" dt="2020-12-07T13:26:08.490" v="847" actId="931"/>
        <pc:sldMkLst>
          <pc:docMk/>
          <pc:sldMk cId="2545990316" sldId="293"/>
        </pc:sldMkLst>
        <pc:spChg chg="mod">
          <ac:chgData name="FATİH ÇOLAK" userId="6f56e9aff6060b53" providerId="LiveId" clId="{3ED69BF7-5A3A-44B5-BB08-3FC6C4BC17AB}" dt="2020-12-07T13:25:59.461" v="846"/>
          <ac:spMkLst>
            <pc:docMk/>
            <pc:sldMk cId="2545990316" sldId="293"/>
            <ac:spMk id="2" creationId="{EA0D4549-F1C5-4771-8BE7-0B39F3EC8C24}"/>
          </ac:spMkLst>
        </pc:spChg>
        <pc:spChg chg="del">
          <ac:chgData name="FATİH ÇOLAK" userId="6f56e9aff6060b53" providerId="LiveId" clId="{3ED69BF7-5A3A-44B5-BB08-3FC6C4BC17AB}" dt="2020-12-07T13:26:08.490" v="847" actId="931"/>
          <ac:spMkLst>
            <pc:docMk/>
            <pc:sldMk cId="2545990316" sldId="293"/>
            <ac:spMk id="3" creationId="{91A1D56E-D5AE-4572-B3E9-DEB93137FC78}"/>
          </ac:spMkLst>
        </pc:spChg>
        <pc:picChg chg="add mod">
          <ac:chgData name="FATİH ÇOLAK" userId="6f56e9aff6060b53" providerId="LiveId" clId="{3ED69BF7-5A3A-44B5-BB08-3FC6C4BC17AB}" dt="2020-12-07T13:26:08.490" v="847" actId="931"/>
          <ac:picMkLst>
            <pc:docMk/>
            <pc:sldMk cId="2545990316" sldId="293"/>
            <ac:picMk id="5" creationId="{725C175C-10EF-4BFA-AA6D-DB0B61267AF7}"/>
          </ac:picMkLst>
        </pc:picChg>
      </pc:sldChg>
      <pc:sldChg chg="addSp delSp modSp new mod">
        <pc:chgData name="FATİH ÇOLAK" userId="6f56e9aff6060b53" providerId="LiveId" clId="{3ED69BF7-5A3A-44B5-BB08-3FC6C4BC17AB}" dt="2020-12-07T13:28:10.841" v="851" actId="931"/>
        <pc:sldMkLst>
          <pc:docMk/>
          <pc:sldMk cId="1133394103" sldId="294"/>
        </pc:sldMkLst>
        <pc:spChg chg="mod">
          <ac:chgData name="FATİH ÇOLAK" userId="6f56e9aff6060b53" providerId="LiveId" clId="{3ED69BF7-5A3A-44B5-BB08-3FC6C4BC17AB}" dt="2020-12-07T13:28:00.194" v="850"/>
          <ac:spMkLst>
            <pc:docMk/>
            <pc:sldMk cId="1133394103" sldId="294"/>
            <ac:spMk id="2" creationId="{738FF8D5-359D-489C-A34D-04B6D5B40E05}"/>
          </ac:spMkLst>
        </pc:spChg>
        <pc:spChg chg="del">
          <ac:chgData name="FATİH ÇOLAK" userId="6f56e9aff6060b53" providerId="LiveId" clId="{3ED69BF7-5A3A-44B5-BB08-3FC6C4BC17AB}" dt="2020-12-07T13:28:10.841" v="851" actId="931"/>
          <ac:spMkLst>
            <pc:docMk/>
            <pc:sldMk cId="1133394103" sldId="294"/>
            <ac:spMk id="3" creationId="{D6DE4C30-A3FE-4632-9962-C542C7F13B3D}"/>
          </ac:spMkLst>
        </pc:spChg>
        <pc:picChg chg="add mod">
          <ac:chgData name="FATİH ÇOLAK" userId="6f56e9aff6060b53" providerId="LiveId" clId="{3ED69BF7-5A3A-44B5-BB08-3FC6C4BC17AB}" dt="2020-12-07T13:28:10.841" v="851" actId="931"/>
          <ac:picMkLst>
            <pc:docMk/>
            <pc:sldMk cId="1133394103" sldId="294"/>
            <ac:picMk id="5" creationId="{C92674E8-2C1F-4019-B438-F2B8A41238A7}"/>
          </ac:picMkLst>
        </pc:picChg>
      </pc:sldChg>
      <pc:sldChg chg="addSp delSp modSp new mod">
        <pc:chgData name="FATİH ÇOLAK" userId="6f56e9aff6060b53" providerId="LiveId" clId="{3ED69BF7-5A3A-44B5-BB08-3FC6C4BC17AB}" dt="2020-12-07T13:32:06.383" v="865" actId="931"/>
        <pc:sldMkLst>
          <pc:docMk/>
          <pc:sldMk cId="638582337" sldId="295"/>
        </pc:sldMkLst>
        <pc:spChg chg="mod">
          <ac:chgData name="FATİH ÇOLAK" userId="6f56e9aff6060b53" providerId="LiveId" clId="{3ED69BF7-5A3A-44B5-BB08-3FC6C4BC17AB}" dt="2020-12-07T13:31:54.059" v="864" actId="122"/>
          <ac:spMkLst>
            <pc:docMk/>
            <pc:sldMk cId="638582337" sldId="295"/>
            <ac:spMk id="2" creationId="{3D2754AB-70DF-4D51-9DF2-EBF4322984AE}"/>
          </ac:spMkLst>
        </pc:spChg>
        <pc:spChg chg="del">
          <ac:chgData name="FATİH ÇOLAK" userId="6f56e9aff6060b53" providerId="LiveId" clId="{3ED69BF7-5A3A-44B5-BB08-3FC6C4BC17AB}" dt="2020-12-07T13:32:06.383" v="865" actId="931"/>
          <ac:spMkLst>
            <pc:docMk/>
            <pc:sldMk cId="638582337" sldId="295"/>
            <ac:spMk id="3" creationId="{6BD2896E-A066-4C0F-A03D-AAB5362759CE}"/>
          </ac:spMkLst>
        </pc:spChg>
        <pc:picChg chg="add mod">
          <ac:chgData name="FATİH ÇOLAK" userId="6f56e9aff6060b53" providerId="LiveId" clId="{3ED69BF7-5A3A-44B5-BB08-3FC6C4BC17AB}" dt="2020-12-07T13:32:06.383" v="865" actId="931"/>
          <ac:picMkLst>
            <pc:docMk/>
            <pc:sldMk cId="638582337" sldId="295"/>
            <ac:picMk id="5" creationId="{EF8D5985-C880-4366-BB1C-3FCD3382BDF7}"/>
          </ac:picMkLst>
        </pc:picChg>
      </pc:sldChg>
      <pc:sldChg chg="addSp delSp modSp new del mod">
        <pc:chgData name="FATİH ÇOLAK" userId="6f56e9aff6060b53" providerId="LiveId" clId="{3ED69BF7-5A3A-44B5-BB08-3FC6C4BC17AB}" dt="2020-12-07T13:31:30.631" v="861" actId="2696"/>
        <pc:sldMkLst>
          <pc:docMk/>
          <pc:sldMk cId="4242032015" sldId="295"/>
        </pc:sldMkLst>
        <pc:spChg chg="mod">
          <ac:chgData name="FATİH ÇOLAK" userId="6f56e9aff6060b53" providerId="LiveId" clId="{3ED69BF7-5A3A-44B5-BB08-3FC6C4BC17AB}" dt="2020-12-07T13:29:26.403" v="854"/>
          <ac:spMkLst>
            <pc:docMk/>
            <pc:sldMk cId="4242032015" sldId="295"/>
            <ac:spMk id="2" creationId="{4C66F080-92D5-4EE6-A1E3-B77023AC4F03}"/>
          </ac:spMkLst>
        </pc:spChg>
        <pc:spChg chg="del">
          <ac:chgData name="FATİH ÇOLAK" userId="6f56e9aff6060b53" providerId="LiveId" clId="{3ED69BF7-5A3A-44B5-BB08-3FC6C4BC17AB}" dt="2020-12-07T13:29:35.591" v="855" actId="931"/>
          <ac:spMkLst>
            <pc:docMk/>
            <pc:sldMk cId="4242032015" sldId="295"/>
            <ac:spMk id="3" creationId="{32A278C7-C266-415A-BFE9-D7644746EFF8}"/>
          </ac:spMkLst>
        </pc:spChg>
        <pc:picChg chg="add mod">
          <ac:chgData name="FATİH ÇOLAK" userId="6f56e9aff6060b53" providerId="LiveId" clId="{3ED69BF7-5A3A-44B5-BB08-3FC6C4BC17AB}" dt="2020-12-07T13:29:35.591" v="855" actId="931"/>
          <ac:picMkLst>
            <pc:docMk/>
            <pc:sldMk cId="4242032015" sldId="295"/>
            <ac:picMk id="5" creationId="{E8687150-DC1A-4F41-8D0B-4741E36C8FBC}"/>
          </ac:picMkLst>
        </pc:picChg>
        <pc:picChg chg="add">
          <ac:chgData name="FATİH ÇOLAK" userId="6f56e9aff6060b53" providerId="LiveId" clId="{3ED69BF7-5A3A-44B5-BB08-3FC6C4BC17AB}" dt="2020-12-07T13:31:26.836" v="860"/>
          <ac:picMkLst>
            <pc:docMk/>
            <pc:sldMk cId="4242032015" sldId="295"/>
            <ac:picMk id="6" creationId="{D3DD3925-0CBE-4D43-B7DA-DC45B44055EC}"/>
          </ac:picMkLst>
        </pc:picChg>
      </pc:sldChg>
      <pc:sldChg chg="addSp delSp modSp new mod">
        <pc:chgData name="FATİH ÇOLAK" userId="6f56e9aff6060b53" providerId="LiveId" clId="{3ED69BF7-5A3A-44B5-BB08-3FC6C4BC17AB}" dt="2020-12-07T13:32:26.118" v="869" actId="931"/>
        <pc:sldMkLst>
          <pc:docMk/>
          <pc:sldMk cId="888527969" sldId="296"/>
        </pc:sldMkLst>
        <pc:spChg chg="mod">
          <ac:chgData name="FATİH ÇOLAK" userId="6f56e9aff6060b53" providerId="LiveId" clId="{3ED69BF7-5A3A-44B5-BB08-3FC6C4BC17AB}" dt="2020-12-07T13:32:15.342" v="868"/>
          <ac:spMkLst>
            <pc:docMk/>
            <pc:sldMk cId="888527969" sldId="296"/>
            <ac:spMk id="2" creationId="{E866B7B7-4EAB-4AA7-A34A-7A54DE8BFDC8}"/>
          </ac:spMkLst>
        </pc:spChg>
        <pc:spChg chg="del">
          <ac:chgData name="FATİH ÇOLAK" userId="6f56e9aff6060b53" providerId="LiveId" clId="{3ED69BF7-5A3A-44B5-BB08-3FC6C4BC17AB}" dt="2020-12-07T13:32:26.118" v="869" actId="931"/>
          <ac:spMkLst>
            <pc:docMk/>
            <pc:sldMk cId="888527969" sldId="296"/>
            <ac:spMk id="3" creationId="{50D02ADB-FCC7-4017-AE86-1CEABEE12F1A}"/>
          </ac:spMkLst>
        </pc:spChg>
        <pc:picChg chg="add mod">
          <ac:chgData name="FATİH ÇOLAK" userId="6f56e9aff6060b53" providerId="LiveId" clId="{3ED69BF7-5A3A-44B5-BB08-3FC6C4BC17AB}" dt="2020-12-07T13:32:26.118" v="869" actId="931"/>
          <ac:picMkLst>
            <pc:docMk/>
            <pc:sldMk cId="888527969" sldId="296"/>
            <ac:picMk id="5" creationId="{63FD2CC5-52EC-49D6-ADDF-481DE4D9D112}"/>
          </ac:picMkLst>
        </pc:picChg>
      </pc:sldChg>
      <pc:sldChg chg="addSp modSp new del mod">
        <pc:chgData name="FATİH ÇOLAK" userId="6f56e9aff6060b53" providerId="LiveId" clId="{3ED69BF7-5A3A-44B5-BB08-3FC6C4BC17AB}" dt="2020-12-07T13:31:23.380" v="859" actId="2696"/>
        <pc:sldMkLst>
          <pc:docMk/>
          <pc:sldMk cId="2874833686" sldId="296"/>
        </pc:sldMkLst>
        <pc:spChg chg="mod">
          <ac:chgData name="FATİH ÇOLAK" userId="6f56e9aff6060b53" providerId="LiveId" clId="{3ED69BF7-5A3A-44B5-BB08-3FC6C4BC17AB}" dt="2020-12-07T13:31:15.392" v="857" actId="122"/>
          <ac:spMkLst>
            <pc:docMk/>
            <pc:sldMk cId="2874833686" sldId="296"/>
            <ac:spMk id="2" creationId="{4CB86186-C748-40AA-BD08-5F1DDFEBEEAB}"/>
          </ac:spMkLst>
        </pc:spChg>
        <pc:picChg chg="add">
          <ac:chgData name="FATİH ÇOLAK" userId="6f56e9aff6060b53" providerId="LiveId" clId="{3ED69BF7-5A3A-44B5-BB08-3FC6C4BC17AB}" dt="2020-12-07T13:31:16.231" v="858"/>
          <ac:picMkLst>
            <pc:docMk/>
            <pc:sldMk cId="2874833686" sldId="296"/>
            <ac:picMk id="4" creationId="{D8E46AE1-C61F-41AA-A664-0995FDD18276}"/>
          </ac:picMkLst>
        </pc:picChg>
      </pc:sldChg>
      <pc:sldChg chg="addSp delSp modSp new mod">
        <pc:chgData name="FATİH ÇOLAK" userId="6f56e9aff6060b53" providerId="LiveId" clId="{3ED69BF7-5A3A-44B5-BB08-3FC6C4BC17AB}" dt="2020-12-07T13:35:15.618" v="873" actId="931"/>
        <pc:sldMkLst>
          <pc:docMk/>
          <pc:sldMk cId="2735458363" sldId="297"/>
        </pc:sldMkLst>
        <pc:spChg chg="mod">
          <ac:chgData name="FATİH ÇOLAK" userId="6f56e9aff6060b53" providerId="LiveId" clId="{3ED69BF7-5A3A-44B5-BB08-3FC6C4BC17AB}" dt="2020-12-07T13:35:09.949" v="872" actId="122"/>
          <ac:spMkLst>
            <pc:docMk/>
            <pc:sldMk cId="2735458363" sldId="297"/>
            <ac:spMk id="2" creationId="{A1A84540-B1AC-4FE2-8954-6098903DFBDF}"/>
          </ac:spMkLst>
        </pc:spChg>
        <pc:spChg chg="del">
          <ac:chgData name="FATİH ÇOLAK" userId="6f56e9aff6060b53" providerId="LiveId" clId="{3ED69BF7-5A3A-44B5-BB08-3FC6C4BC17AB}" dt="2020-12-07T13:35:15.618" v="873" actId="931"/>
          <ac:spMkLst>
            <pc:docMk/>
            <pc:sldMk cId="2735458363" sldId="297"/>
            <ac:spMk id="3" creationId="{1DF7B24D-3D8B-4588-B7A1-B56F5FC2486D}"/>
          </ac:spMkLst>
        </pc:spChg>
        <pc:picChg chg="add mod">
          <ac:chgData name="FATİH ÇOLAK" userId="6f56e9aff6060b53" providerId="LiveId" clId="{3ED69BF7-5A3A-44B5-BB08-3FC6C4BC17AB}" dt="2020-12-07T13:35:15.618" v="873" actId="931"/>
          <ac:picMkLst>
            <pc:docMk/>
            <pc:sldMk cId="2735458363" sldId="297"/>
            <ac:picMk id="5" creationId="{0D069F6C-234E-4AD9-AE28-11803B801FA9}"/>
          </ac:picMkLst>
        </pc:picChg>
      </pc:sldChg>
      <pc:sldChg chg="addSp delSp modSp new mod">
        <pc:chgData name="FATİH ÇOLAK" userId="6f56e9aff6060b53" providerId="LiveId" clId="{3ED69BF7-5A3A-44B5-BB08-3FC6C4BC17AB}" dt="2020-12-07T13:37:24.641" v="877" actId="931"/>
        <pc:sldMkLst>
          <pc:docMk/>
          <pc:sldMk cId="757312592" sldId="298"/>
        </pc:sldMkLst>
        <pc:spChg chg="mod">
          <ac:chgData name="FATİH ÇOLAK" userId="6f56e9aff6060b53" providerId="LiveId" clId="{3ED69BF7-5A3A-44B5-BB08-3FC6C4BC17AB}" dt="2020-12-07T13:37:18.583" v="876"/>
          <ac:spMkLst>
            <pc:docMk/>
            <pc:sldMk cId="757312592" sldId="298"/>
            <ac:spMk id="2" creationId="{1D6937C4-ED63-46B0-BE63-D1E5B647A14D}"/>
          </ac:spMkLst>
        </pc:spChg>
        <pc:spChg chg="del">
          <ac:chgData name="FATİH ÇOLAK" userId="6f56e9aff6060b53" providerId="LiveId" clId="{3ED69BF7-5A3A-44B5-BB08-3FC6C4BC17AB}" dt="2020-12-07T13:37:24.641" v="877" actId="931"/>
          <ac:spMkLst>
            <pc:docMk/>
            <pc:sldMk cId="757312592" sldId="298"/>
            <ac:spMk id="3" creationId="{6C8123C8-E9A9-450F-AE71-7CD6E0637BED}"/>
          </ac:spMkLst>
        </pc:spChg>
        <pc:picChg chg="add mod">
          <ac:chgData name="FATİH ÇOLAK" userId="6f56e9aff6060b53" providerId="LiveId" clId="{3ED69BF7-5A3A-44B5-BB08-3FC6C4BC17AB}" dt="2020-12-07T13:37:24.641" v="877" actId="931"/>
          <ac:picMkLst>
            <pc:docMk/>
            <pc:sldMk cId="757312592" sldId="298"/>
            <ac:picMk id="5" creationId="{F721CF17-6737-4CAD-AC9E-8C2BB2819578}"/>
          </ac:picMkLst>
        </pc:picChg>
      </pc:sldChg>
      <pc:sldChg chg="addSp delSp modSp new mod">
        <pc:chgData name="FATİH ÇOLAK" userId="6f56e9aff6060b53" providerId="LiveId" clId="{3ED69BF7-5A3A-44B5-BB08-3FC6C4BC17AB}" dt="2020-12-07T13:40:25.134" v="882" actId="931"/>
        <pc:sldMkLst>
          <pc:docMk/>
          <pc:sldMk cId="3515593605" sldId="299"/>
        </pc:sldMkLst>
        <pc:spChg chg="mod">
          <ac:chgData name="FATİH ÇOLAK" userId="6f56e9aff6060b53" providerId="LiveId" clId="{3ED69BF7-5A3A-44B5-BB08-3FC6C4BC17AB}" dt="2020-12-07T13:40:18.376" v="881"/>
          <ac:spMkLst>
            <pc:docMk/>
            <pc:sldMk cId="3515593605" sldId="299"/>
            <ac:spMk id="2" creationId="{DF34F0B2-8C02-4124-9392-E5E2844BB3B3}"/>
          </ac:spMkLst>
        </pc:spChg>
        <pc:spChg chg="del">
          <ac:chgData name="FATİH ÇOLAK" userId="6f56e9aff6060b53" providerId="LiveId" clId="{3ED69BF7-5A3A-44B5-BB08-3FC6C4BC17AB}" dt="2020-12-07T13:40:25.134" v="882" actId="931"/>
          <ac:spMkLst>
            <pc:docMk/>
            <pc:sldMk cId="3515593605" sldId="299"/>
            <ac:spMk id="3" creationId="{E34AB9A9-00B2-408F-A121-BC5F32F27CC0}"/>
          </ac:spMkLst>
        </pc:spChg>
        <pc:picChg chg="add mod">
          <ac:chgData name="FATİH ÇOLAK" userId="6f56e9aff6060b53" providerId="LiveId" clId="{3ED69BF7-5A3A-44B5-BB08-3FC6C4BC17AB}" dt="2020-12-07T13:40:25.134" v="882" actId="931"/>
          <ac:picMkLst>
            <pc:docMk/>
            <pc:sldMk cId="3515593605" sldId="299"/>
            <ac:picMk id="5" creationId="{3007CF5F-0418-4BE6-88F0-80E4C809F8A8}"/>
          </ac:picMkLst>
        </pc:picChg>
      </pc:sldChg>
      <pc:sldChg chg="addSp delSp modSp new mod">
        <pc:chgData name="FATİH ÇOLAK" userId="6f56e9aff6060b53" providerId="LiveId" clId="{3ED69BF7-5A3A-44B5-BB08-3FC6C4BC17AB}" dt="2020-12-07T13:43:11.427" v="886" actId="931"/>
        <pc:sldMkLst>
          <pc:docMk/>
          <pc:sldMk cId="1993932226" sldId="300"/>
        </pc:sldMkLst>
        <pc:spChg chg="mod">
          <ac:chgData name="FATİH ÇOLAK" userId="6f56e9aff6060b53" providerId="LiveId" clId="{3ED69BF7-5A3A-44B5-BB08-3FC6C4BC17AB}" dt="2020-12-07T13:43:04.664" v="885"/>
          <ac:spMkLst>
            <pc:docMk/>
            <pc:sldMk cId="1993932226" sldId="300"/>
            <ac:spMk id="2" creationId="{6A2ABB35-001C-4B5E-AC5D-61C3420A7B2D}"/>
          </ac:spMkLst>
        </pc:spChg>
        <pc:spChg chg="del">
          <ac:chgData name="FATİH ÇOLAK" userId="6f56e9aff6060b53" providerId="LiveId" clId="{3ED69BF7-5A3A-44B5-BB08-3FC6C4BC17AB}" dt="2020-12-07T13:43:11.427" v="886" actId="931"/>
          <ac:spMkLst>
            <pc:docMk/>
            <pc:sldMk cId="1993932226" sldId="300"/>
            <ac:spMk id="3" creationId="{70E4194C-E2E3-43C4-9B31-3958B293F385}"/>
          </ac:spMkLst>
        </pc:spChg>
        <pc:picChg chg="add mod">
          <ac:chgData name="FATİH ÇOLAK" userId="6f56e9aff6060b53" providerId="LiveId" clId="{3ED69BF7-5A3A-44B5-BB08-3FC6C4BC17AB}" dt="2020-12-07T13:43:11.427" v="886" actId="931"/>
          <ac:picMkLst>
            <pc:docMk/>
            <pc:sldMk cId="1993932226" sldId="300"/>
            <ac:picMk id="5" creationId="{E740A05E-14B8-4BDA-8D59-9E325BE05F18}"/>
          </ac:picMkLst>
        </pc:picChg>
      </pc:sldChg>
      <pc:sldChg chg="addSp delSp modSp new mod">
        <pc:chgData name="FATİH ÇOLAK" userId="6f56e9aff6060b53" providerId="LiveId" clId="{3ED69BF7-5A3A-44B5-BB08-3FC6C4BC17AB}" dt="2020-12-07T13:44:31.992" v="890" actId="931"/>
        <pc:sldMkLst>
          <pc:docMk/>
          <pc:sldMk cId="2504231654" sldId="301"/>
        </pc:sldMkLst>
        <pc:spChg chg="mod">
          <ac:chgData name="FATİH ÇOLAK" userId="6f56e9aff6060b53" providerId="LiveId" clId="{3ED69BF7-5A3A-44B5-BB08-3FC6C4BC17AB}" dt="2020-12-07T13:44:24.374" v="889"/>
          <ac:spMkLst>
            <pc:docMk/>
            <pc:sldMk cId="2504231654" sldId="301"/>
            <ac:spMk id="2" creationId="{DB1BEC38-F7E9-4DB1-A19F-08815C2A472A}"/>
          </ac:spMkLst>
        </pc:spChg>
        <pc:spChg chg="del">
          <ac:chgData name="FATİH ÇOLAK" userId="6f56e9aff6060b53" providerId="LiveId" clId="{3ED69BF7-5A3A-44B5-BB08-3FC6C4BC17AB}" dt="2020-12-07T13:44:31.992" v="890" actId="931"/>
          <ac:spMkLst>
            <pc:docMk/>
            <pc:sldMk cId="2504231654" sldId="301"/>
            <ac:spMk id="3" creationId="{82B09149-6728-466C-827C-6AD71E9E0E1C}"/>
          </ac:spMkLst>
        </pc:spChg>
        <pc:picChg chg="add mod">
          <ac:chgData name="FATİH ÇOLAK" userId="6f56e9aff6060b53" providerId="LiveId" clId="{3ED69BF7-5A3A-44B5-BB08-3FC6C4BC17AB}" dt="2020-12-07T13:44:31.992" v="890" actId="931"/>
          <ac:picMkLst>
            <pc:docMk/>
            <pc:sldMk cId="2504231654" sldId="301"/>
            <ac:picMk id="5" creationId="{BD3B636E-767F-4B4B-9CBB-F349D047B0B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588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02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139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8733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892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907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847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216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804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247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235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65C99-BD5F-47A9-A027-1592E646B2C6}" type="datetimeFigureOut">
              <a:rPr lang="tr-TR" smtClean="0"/>
              <a:t>7.12.2020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9EF7B-515F-4C33-98F6-95EF497B5A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1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94AC99A-E840-4403-A750-BC160594E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465" y="3298722"/>
            <a:ext cx="8495070" cy="1784402"/>
          </a:xfrm>
        </p:spPr>
        <p:txBody>
          <a:bodyPr anchor="b"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ÖZEL EĞİTİM SINIFI OKUMA ETKİNLİKLERİ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8379C44-0409-4110-8792-6BDB9838C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8465" y="5258851"/>
            <a:ext cx="8495070" cy="90400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tr-TR">
                <a:solidFill>
                  <a:srgbClr val="FFFFFF"/>
                </a:solidFill>
              </a:rPr>
              <a:t>GRUP HARFLER</a:t>
            </a:r>
          </a:p>
          <a:p>
            <a:r>
              <a:rPr lang="tr-TR">
                <a:solidFill>
                  <a:srgbClr val="FFFFFF"/>
                </a:solidFill>
              </a:rPr>
              <a:t>E-L-A-K-İ-N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Onay işareti">
            <a:extLst>
              <a:ext uri="{FF2B5EF4-FFF2-40B4-BE49-F238E27FC236}">
                <a16:creationId xmlns:a16="http://schemas.microsoft.com/office/drawing/2014/main" id="{76110761-C57E-4852-BA45-37F602D8A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49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7E064E-77BD-4108-ABF9-94409E1EA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 descr="saat, çizim içeren bir resim&#10;&#10;Açıklama otomatik olarak oluşturuldu">
            <a:extLst>
              <a:ext uri="{FF2B5EF4-FFF2-40B4-BE49-F238E27FC236}">
                <a16:creationId xmlns:a16="http://schemas.microsoft.com/office/drawing/2014/main" id="{81F85765-A029-4421-9D6B-50D97E2E2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54429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D007BD-60EC-4E70-8C52-D00B8543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1E958D5-06AB-4FC7-9C40-E3B065FB0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16274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17BD71-BE2D-4D55-B336-504B17C8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C2AA57F-C578-4782-9C4B-0F7C766E9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577749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DF9E53-5F3C-4C3E-979D-429F1CE7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EB6EA9E-CD38-4F14-8BEE-36B5A13D5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3038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B3B9B4-0F59-4414-92E7-7EE74D6B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062D151-49BB-4FA9-BA2E-609B70AF6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907735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DB067E-850D-4A39-8CFA-9A03A9A5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B3DBF50-A289-4C9C-887A-77F390834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02200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94DD9A-0DE5-42AA-811B-DB25E5F07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0128394-F7D2-41D2-A98F-C0DFB4D13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568441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A7C7EF-0205-4FD0-947A-E94E05DEC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CEA61E1-B998-47B0-A52A-275543B5C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461571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E22C3A-0BBE-4B5E-BFE3-23B1B13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83BD40D-2154-471C-9BAB-17FE74D17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28985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7714D7-B015-4473-97CF-A2996406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A6C9689-FBE2-4B4F-8ADA-40D230A43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32879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451296-6CAB-4226-B3FE-5C16E1A5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ÖZEL EĞİTİM SINIFI OKUMA ETKİNLİKLERİ</a:t>
            </a:r>
          </a:p>
        </p:txBody>
      </p:sp>
      <p:pic>
        <p:nvPicPr>
          <p:cNvPr id="5" name="İçerik Yer Tutucusu 4" descr="çizim, el kelimesinin fotoğrafı ve okunuşu&#10;&#10;Açıklama otomatik olarak oluşturuldu">
            <a:extLst>
              <a:ext uri="{FF2B5EF4-FFF2-40B4-BE49-F238E27FC236}">
                <a16:creationId xmlns:a16="http://schemas.microsoft.com/office/drawing/2014/main" id="{159050B7-FBA5-4E62-9649-ACE142766F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r="1" b="10600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47814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A5F832-2B49-4498-B7A6-3175CEF1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77DA467-CDB7-437C-A4F8-0FBDA5E84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761672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824C1D-9C69-4C0C-9399-6B9861C3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40E9D01-849A-446A-BCA8-CDF4AB593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960093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1CC7DD-F4D3-4C55-8801-34F416C3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0CEC3FA-0964-4797-A8CF-4980CE224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71050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E6B3EE-D513-4086-9352-41CA4C73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86608DD-7ADF-4DA9-BBDC-2E5334E51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996317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CF90B5-3066-4DE5-9C4A-ED35F48A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10C2B2E-4676-4FEB-B03F-66742A09B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461643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48155C-7906-47D8-8151-7F478107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12F3265-231A-422B-AA59-114D5D89A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002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74169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E80E9D-5766-4350-8EDE-E607119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501F76D-4F76-4AAD-AF0E-715C8C0E4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236391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219FED-4B39-44CE-B922-C025D31F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2D47792-965E-48F8-8147-226962CEC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303212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5ADFA9-1869-4472-A3B2-0D465FEC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C3FC328-1B24-468C-A01C-1E15A89FD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68378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807045-75EC-4330-81A4-44E5D898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594A11C-ADA0-4E26-A819-7A06ACBA5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10102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726913-65CA-429E-AC36-97ED0696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ÖZEL EĞİTİM SINIFI OKUMA ETKİNLİKLERİ</a:t>
            </a:r>
          </a:p>
        </p:txBody>
      </p:sp>
      <p:pic>
        <p:nvPicPr>
          <p:cNvPr id="5" name="İçerik Yer Tutucusu 4" descr="beyaz tahta içeren bir resim&#10;&#10;Açıklama otomatik olarak oluşturuldu">
            <a:extLst>
              <a:ext uri="{FF2B5EF4-FFF2-40B4-BE49-F238E27FC236}">
                <a16:creationId xmlns:a16="http://schemas.microsoft.com/office/drawing/2014/main" id="{4C986310-02B6-4A44-BE52-D85A82CEA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r="1" b="10600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74762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1CAF78-CCBA-44F3-AD20-C5994CDE7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1901B5A-2F49-440D-AD23-B5665819D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02388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FA922F-236B-4380-B4E4-B8377D45A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137D1EE-F77E-4E5A-ADCE-054812963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0373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CA7DC5-51A1-4402-B073-2CD8C267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E9D5FFC-CBCB-42A1-B5F7-2023C5BF7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055840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844A01B-B7B6-464C-9CAC-F258CB54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2E24FCF-018D-43BD-A655-E289EDA15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768417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3DB2C6-B8EF-4D89-A568-3BB7A62A0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E34D7E2-C038-49DC-B436-E6F8A18FD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204070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5C340B-9944-463D-AE85-504EFCF47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35EAB51-2462-405E-A17B-E7266EFF9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992608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B05B9F-B406-4145-99E6-762AB7EE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07FD039-D41B-4F12-AC0D-F6BCAD5EE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423755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9521BC-5EA7-4BD8-B75F-4B6480A8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9089E88-26A7-4522-BD19-D621BA215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840305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0D4549-F1C5-4771-8BE7-0B39F3EC8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/>
              <a:t>ÖZEL EĞİTİM SINIFI OKUMA ETKİNLİKLERİ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25C175C-10EF-4BFA-AA6D-DB0B61267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545990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8FF8D5-359D-489C-A34D-04B6D5B40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92674E8-2C1F-4019-B438-F2B8A4123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133394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E44A3D-ABF0-4F64-8461-942E46ABB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5A71903D-6252-41C0-B04F-308F8FBA3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802075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2754AB-70DF-4D51-9DF2-EBF432298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F8D5985-C880-4366-BB1C-3FCD3382B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638582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66B7B7-4EAB-4AA7-A34A-7A54DE8B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3FD2CC5-52EC-49D6-ADDF-481DE4D9D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88527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A84540-B1AC-4FE2-8954-6098903D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D069F6C-234E-4AD9-AE28-11803B801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35458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6937C4-ED63-46B0-BE63-D1E5B647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721CF17-6737-4CAD-AC9E-8C2BB2819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757312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34F0B2-8C02-4124-9392-E5E2844B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007CF5F-0418-4BE6-88F0-80E4C809F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515593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2ABB35-001C-4B5E-AC5D-61C3420A7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740A05E-14B8-4BDA-8D59-9E325BE05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9939322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1BEC38-F7E9-4DB1-A19F-08815C2A4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D3B636E-767F-4B4B-9CBB-F349D047B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50423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BAFD5F-0188-4B44-833E-EB252EEA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 descr="metin, beyaz tahta içeren bir resim&#10;&#10;Açıklama otomatik olarak oluşturuldu">
            <a:extLst>
              <a:ext uri="{FF2B5EF4-FFF2-40B4-BE49-F238E27FC236}">
                <a16:creationId xmlns:a16="http://schemas.microsoft.com/office/drawing/2014/main" id="{0D4EE0D3-2E3F-4411-A59D-6375253EA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84718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9F06B5-DAD7-4D00-AA46-C3B2A109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 descr="metin, beyaz tahta içeren bir resim&#10;&#10;Açıklama otomatik olarak oluşturuldu">
            <a:extLst>
              <a:ext uri="{FF2B5EF4-FFF2-40B4-BE49-F238E27FC236}">
                <a16:creationId xmlns:a16="http://schemas.microsoft.com/office/drawing/2014/main" id="{6BFC4E5B-7412-4E7A-941C-95D665316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245157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8860C0-2B11-481A-98AE-84E9D67F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4000E0E3-F2EA-4A2A-8B55-164309DAE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420116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DA72E6-C024-4CA1-8E83-850F9B10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 descr="beyaz tahta içeren bir resim&#10;&#10;Açıklama otomatik olarak oluşturuldu">
            <a:extLst>
              <a:ext uri="{FF2B5EF4-FFF2-40B4-BE49-F238E27FC236}">
                <a16:creationId xmlns:a16="http://schemas.microsoft.com/office/drawing/2014/main" id="{4EC302D0-2EE2-4A40-AA1B-DEA044E9B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769821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68D32E-557A-4B34-B074-74A7E0E5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ÖZEL EĞİTİM SINIFI OKUMA ETKİNLİKLERİ</a:t>
            </a:r>
          </a:p>
        </p:txBody>
      </p:sp>
      <p:pic>
        <p:nvPicPr>
          <p:cNvPr id="5" name="İçerik Yer Tutucusu 4" descr="metin, beyaz tahta içeren bir resim&#10;&#10;Açıklama otomatik olarak oluşturuldu">
            <a:extLst>
              <a:ext uri="{FF2B5EF4-FFF2-40B4-BE49-F238E27FC236}">
                <a16:creationId xmlns:a16="http://schemas.microsoft.com/office/drawing/2014/main" id="{480B986E-354F-45AC-B485-535FFAB70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902035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233</Words>
  <Application>Microsoft Office PowerPoint</Application>
  <PresentationFormat>Geniş ekran</PresentationFormat>
  <Paragraphs>48</Paragraphs>
  <Slides>46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  <vt:lpstr>ÖZEL EĞİTİM SINIFI OKUMA ETKİNLİKLERİ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ÖZEL EĞİTİM SINIFI OKUMA ETKİNLİKLERİ</dc:title>
  <dc:creator>FATİH ÇOLAK</dc:creator>
  <cp:lastModifiedBy>FATİH ÇOLAK</cp:lastModifiedBy>
  <cp:revision>1</cp:revision>
  <dcterms:created xsi:type="dcterms:W3CDTF">2020-12-07T11:16:36Z</dcterms:created>
  <dcterms:modified xsi:type="dcterms:W3CDTF">2020-12-07T13:44:34Z</dcterms:modified>
</cp:coreProperties>
</file>