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714620"/>
            <a:ext cx="7772400" cy="885830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rgbClr val="FF0000"/>
                </a:solidFill>
              </a:rPr>
              <a:t>Bölme Problemleri</a:t>
            </a:r>
            <a:endParaRPr lang="tr-TR" sz="11500" b="1" dirty="0">
              <a:solidFill>
                <a:srgbClr val="FF0000"/>
              </a:solidFill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285720" y="214290"/>
            <a:ext cx="8643998" cy="64294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Yuvarlatılmış Dikdörtgen"/>
          <p:cNvSpPr/>
          <p:nvPr/>
        </p:nvSpPr>
        <p:spPr>
          <a:xfrm>
            <a:off x="428596" y="428604"/>
            <a:ext cx="8358246" cy="60007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715436" cy="214314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1)</a:t>
            </a:r>
            <a:r>
              <a:rPr lang="tr-TR" sz="2400" b="1" dirty="0" smtClean="0"/>
              <a:t> </a:t>
            </a:r>
            <a:r>
              <a:rPr lang="tr-TR" sz="2400" dirty="0" smtClean="0"/>
              <a:t>Babamın verdiği 10 TL harçlığın her gün 2 TL’sini harcadım. Harçlığımı kaç günde harcamış oldum?</a:t>
            </a:r>
            <a:br>
              <a:rPr lang="tr-TR" sz="2400" dirty="0" smtClean="0"/>
            </a:br>
            <a:r>
              <a:rPr lang="tr-TR" sz="2400" dirty="0" smtClean="0"/>
              <a:t> </a:t>
            </a:r>
            <a:br>
              <a:rPr lang="tr-TR" sz="2400" dirty="0" smtClean="0"/>
            </a:br>
            <a:r>
              <a:rPr lang="tr-TR" sz="2400" dirty="0" smtClean="0"/>
              <a:t> </a:t>
            </a:r>
            <a:br>
              <a:rPr lang="tr-TR" sz="2400" dirty="0" smtClean="0"/>
            </a:br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714348" y="1643050"/>
            <a:ext cx="1214446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tr-TR" sz="3200" b="1" dirty="0" smtClean="0">
                <a:solidFill>
                  <a:schemeClr val="accent5">
                    <a:lumMod val="75000"/>
                  </a:schemeClr>
                </a:solidFill>
              </a:rPr>
              <a:t> TL</a:t>
            </a:r>
            <a:endParaRPr lang="tr-TR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285720" y="2500306"/>
            <a:ext cx="20717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1.Gün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       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2.Gün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     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3.Gün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        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4.Gün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        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5.gün      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.</a:t>
            </a:r>
          </a:p>
          <a:p>
            <a:endParaRPr lang="tr-TR" sz="2400" b="1" dirty="0" smtClean="0">
              <a:solidFill>
                <a:srgbClr val="C00000"/>
              </a:solidFill>
            </a:endParaRPr>
          </a:p>
          <a:p>
            <a:endParaRPr lang="tr-TR" sz="2400" b="1" dirty="0" smtClean="0">
              <a:solidFill>
                <a:srgbClr val="C00000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428728" y="2571744"/>
            <a:ext cx="2000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</a:rPr>
              <a:t>10 -2=8</a:t>
            </a:r>
          </a:p>
          <a:p>
            <a:endParaRPr lang="tr-T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</a:rPr>
              <a:t>8-2=6</a:t>
            </a:r>
          </a:p>
          <a:p>
            <a:endParaRPr lang="tr-T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</a:rPr>
              <a:t>6-2=4</a:t>
            </a:r>
          </a:p>
          <a:p>
            <a:endParaRPr lang="tr-T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</a:rPr>
              <a:t>4-2=2</a:t>
            </a:r>
          </a:p>
          <a:p>
            <a:endParaRPr lang="tr-T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</a:rPr>
              <a:t>2-2=0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4143372" y="2214554"/>
            <a:ext cx="107157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accent3">
                    <a:lumMod val="75000"/>
                  </a:schemeClr>
                </a:solidFill>
              </a:rPr>
              <a:t>   10</a:t>
            </a:r>
            <a:endParaRPr lang="tr-TR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9" name="8 Düz Bağlayıcı"/>
          <p:cNvCxnSpPr/>
          <p:nvPr/>
        </p:nvCxnSpPr>
        <p:spPr>
          <a:xfrm rot="5400000">
            <a:off x="4501356" y="2999578"/>
            <a:ext cx="171451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5357818" y="3000372"/>
            <a:ext cx="775500" cy="103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5500694" y="2214554"/>
            <a:ext cx="1143008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tr-TR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5429256" y="3143248"/>
            <a:ext cx="1214446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endParaRPr lang="tr-T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500562" y="2714620"/>
            <a:ext cx="785818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  <a:endParaRPr lang="tr-TR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8" name="17 Düz Bağlayıcı"/>
          <p:cNvCxnSpPr/>
          <p:nvPr/>
        </p:nvCxnSpPr>
        <p:spPr>
          <a:xfrm flipV="1">
            <a:off x="4429124" y="3500438"/>
            <a:ext cx="775500" cy="103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Bağlayıcı"/>
          <p:cNvCxnSpPr/>
          <p:nvPr/>
        </p:nvCxnSpPr>
        <p:spPr>
          <a:xfrm>
            <a:off x="4357686" y="3287274"/>
            <a:ext cx="203996" cy="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Metin kutusu"/>
          <p:cNvSpPr txBox="1"/>
          <p:nvPr/>
        </p:nvSpPr>
        <p:spPr>
          <a:xfrm>
            <a:off x="4429124" y="3500438"/>
            <a:ext cx="1000132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accent3">
                    <a:lumMod val="75000"/>
                  </a:schemeClr>
                </a:solidFill>
              </a:rPr>
              <a:t> 00</a:t>
            </a:r>
            <a:endParaRPr lang="tr-TR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3" grpId="0"/>
      <p:bldP spid="14" grpId="0"/>
      <p:bldP spid="17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582858"/>
          </a:xfrm>
        </p:spPr>
        <p:txBody>
          <a:bodyPr>
            <a:normAutofit fontScale="90000"/>
          </a:bodyPr>
          <a:lstStyle/>
          <a:p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400" b="1" dirty="0" smtClean="0">
                <a:solidFill>
                  <a:srgbClr val="FF0000"/>
                </a:solidFill>
              </a:rPr>
              <a:t>2)</a:t>
            </a:r>
            <a:r>
              <a:rPr lang="tr-TR" sz="2400" b="1" dirty="0" smtClean="0"/>
              <a:t> </a:t>
            </a:r>
            <a:r>
              <a:rPr lang="tr-TR" sz="2400" dirty="0" smtClean="0"/>
              <a:t>Bir minibüse 15 kişi biniyor. Her koltuğa 3 kişi oturduğuna göre, minibüste kaç tane koltuk vardır?</a:t>
            </a:r>
            <a:r>
              <a:rPr lang="tr-TR" sz="4800" dirty="0" smtClean="0"/>
              <a:t/>
            </a:r>
            <a:br>
              <a:rPr lang="tr-TR" sz="4800" dirty="0" smtClean="0"/>
            </a:br>
            <a:r>
              <a:rPr lang="tr-TR" sz="4800" dirty="0" smtClean="0"/>
              <a:t> </a:t>
            </a:r>
            <a:br>
              <a:rPr lang="tr-TR" sz="48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tr-TR" dirty="0"/>
          </a:p>
        </p:txBody>
      </p:sp>
      <p:cxnSp>
        <p:nvCxnSpPr>
          <p:cNvPr id="4" name="3 Düz Bağlayıcı"/>
          <p:cNvCxnSpPr/>
          <p:nvPr/>
        </p:nvCxnSpPr>
        <p:spPr>
          <a:xfrm rot="5400000">
            <a:off x="3036877" y="3393281"/>
            <a:ext cx="1785156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Bağlayıcı"/>
          <p:cNvCxnSpPr/>
          <p:nvPr/>
        </p:nvCxnSpPr>
        <p:spPr>
          <a:xfrm flipV="1">
            <a:off x="3929058" y="3286124"/>
            <a:ext cx="775500" cy="10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>
            <a:off x="2857488" y="4143380"/>
            <a:ext cx="9898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3000364" y="2500306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/>
              <a:t>15</a:t>
            </a:r>
            <a:endParaRPr lang="tr-TR" sz="4800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4071934" y="250030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3</a:t>
            </a:r>
            <a:endParaRPr lang="tr-TR" sz="4000" b="1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4000496" y="335756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5</a:t>
            </a:r>
            <a:endParaRPr lang="tr-TR" sz="4000" b="1" dirty="0"/>
          </a:p>
        </p:txBody>
      </p:sp>
      <p:cxnSp>
        <p:nvCxnSpPr>
          <p:cNvPr id="15" name="14 Düz Bağlayıcı"/>
          <p:cNvCxnSpPr/>
          <p:nvPr/>
        </p:nvCxnSpPr>
        <p:spPr>
          <a:xfrm flipV="1">
            <a:off x="2786050" y="3929066"/>
            <a:ext cx="346872" cy="46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Metin kutusu"/>
          <p:cNvSpPr txBox="1"/>
          <p:nvPr/>
        </p:nvSpPr>
        <p:spPr>
          <a:xfrm>
            <a:off x="3071802" y="3286124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15</a:t>
            </a:r>
            <a:endParaRPr lang="tr-TR" sz="4000" b="1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3071802" y="421481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00</a:t>
            </a:r>
            <a:endParaRPr lang="tr-TR" sz="4000" b="1" dirty="0"/>
          </a:p>
        </p:txBody>
      </p:sp>
      <p:sp>
        <p:nvSpPr>
          <p:cNvPr id="22" name="21 Metin kutusu"/>
          <p:cNvSpPr txBox="1"/>
          <p:nvPr/>
        </p:nvSpPr>
        <p:spPr>
          <a:xfrm>
            <a:off x="4500562" y="357187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Koltuk vardır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6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4083056"/>
          </a:xfrm>
        </p:spPr>
        <p:txBody>
          <a:bodyPr>
            <a:normAutofit/>
          </a:bodyPr>
          <a:lstStyle/>
          <a:p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400" b="1" dirty="0" smtClean="0">
                <a:solidFill>
                  <a:srgbClr val="FF0000"/>
                </a:solidFill>
              </a:rPr>
              <a:t>3)</a:t>
            </a:r>
            <a:r>
              <a:rPr lang="tr-TR" sz="2400" b="1" dirty="0" smtClean="0"/>
              <a:t> </a:t>
            </a:r>
            <a:r>
              <a:rPr lang="tr-TR" sz="2400" dirty="0" smtClean="0"/>
              <a:t>12 öğrenci oyun için 3 gruba ayrıldılar. Her grupta kaç öğrenci vardır?</a:t>
            </a:r>
            <a:br>
              <a:rPr lang="tr-TR" sz="2400" dirty="0" smtClean="0"/>
            </a:br>
            <a:r>
              <a:rPr lang="tr-TR" sz="2400" dirty="0" smtClean="0"/>
              <a:t> </a:t>
            </a:r>
            <a:br>
              <a:rPr lang="tr-TR" sz="2400" dirty="0" smtClean="0"/>
            </a:br>
            <a:r>
              <a:rPr lang="tr-TR" sz="2400" dirty="0" smtClean="0"/>
              <a:t>  </a:t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tr-TR" dirty="0"/>
          </a:p>
        </p:txBody>
      </p:sp>
      <p:cxnSp>
        <p:nvCxnSpPr>
          <p:cNvPr id="3" name="2 Düz Bağlayıcı"/>
          <p:cNvCxnSpPr/>
          <p:nvPr/>
        </p:nvCxnSpPr>
        <p:spPr>
          <a:xfrm>
            <a:off x="2857488" y="4143380"/>
            <a:ext cx="9898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etin kutusu"/>
          <p:cNvSpPr txBox="1"/>
          <p:nvPr/>
        </p:nvSpPr>
        <p:spPr>
          <a:xfrm>
            <a:off x="3000364" y="2500306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/>
              <a:t>12</a:t>
            </a:r>
            <a:endParaRPr lang="tr-TR" sz="48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4071934" y="257174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3</a:t>
            </a:r>
            <a:endParaRPr lang="tr-TR" sz="4000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4000496" y="335756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4</a:t>
            </a:r>
            <a:endParaRPr lang="tr-TR" sz="4000" b="1" dirty="0"/>
          </a:p>
        </p:txBody>
      </p:sp>
      <p:cxnSp>
        <p:nvCxnSpPr>
          <p:cNvPr id="7" name="6 Düz Bağlayıcı"/>
          <p:cNvCxnSpPr/>
          <p:nvPr/>
        </p:nvCxnSpPr>
        <p:spPr>
          <a:xfrm flipV="1">
            <a:off x="2786050" y="3929066"/>
            <a:ext cx="346872" cy="46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3071802" y="328612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12</a:t>
            </a:r>
            <a:endParaRPr lang="tr-TR" sz="4000" b="1" dirty="0"/>
          </a:p>
        </p:txBody>
      </p:sp>
      <p:sp>
        <p:nvSpPr>
          <p:cNvPr id="9" name="8 Metin kutusu"/>
          <p:cNvSpPr txBox="1"/>
          <p:nvPr/>
        </p:nvSpPr>
        <p:spPr>
          <a:xfrm>
            <a:off x="3071802" y="421481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00</a:t>
            </a:r>
            <a:endParaRPr lang="tr-TR" sz="4000" b="1" dirty="0"/>
          </a:p>
        </p:txBody>
      </p:sp>
      <p:sp>
        <p:nvSpPr>
          <p:cNvPr id="10" name="9 Metin kutusu"/>
          <p:cNvSpPr txBox="1"/>
          <p:nvPr/>
        </p:nvSpPr>
        <p:spPr>
          <a:xfrm>
            <a:off x="4500562" y="357187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Öğrenci vardır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9" name="18 Düz Bağlayıcı"/>
          <p:cNvCxnSpPr/>
          <p:nvPr/>
        </p:nvCxnSpPr>
        <p:spPr>
          <a:xfrm rot="5400000">
            <a:off x="3036877" y="3393281"/>
            <a:ext cx="1785156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 flipV="1">
            <a:off x="3929058" y="3286124"/>
            <a:ext cx="775500" cy="10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797172"/>
          </a:xfrm>
        </p:spPr>
        <p:txBody>
          <a:bodyPr>
            <a:normAutofit fontScale="90000"/>
          </a:bodyPr>
          <a:lstStyle/>
          <a:p>
            <a:r>
              <a:rPr lang="tr-TR" sz="2000" dirty="0" smtClean="0"/>
              <a:t> </a:t>
            </a:r>
            <a:br>
              <a:rPr lang="tr-TR" sz="2000" dirty="0" smtClean="0"/>
            </a:br>
            <a:r>
              <a:rPr lang="tr-TR" sz="2000" dirty="0" smtClean="0"/>
              <a:t>  </a:t>
            </a:r>
            <a:br>
              <a:rPr lang="tr-TR" sz="2000" dirty="0" smtClean="0"/>
            </a:br>
            <a:r>
              <a:rPr lang="tr-TR" sz="2000" b="1" dirty="0" smtClean="0">
                <a:solidFill>
                  <a:srgbClr val="FF0000"/>
                </a:solidFill>
              </a:rPr>
              <a:t>4) </a:t>
            </a:r>
            <a:r>
              <a:rPr lang="tr-TR" sz="2000" b="1" dirty="0" smtClean="0"/>
              <a:t> </a:t>
            </a:r>
            <a:r>
              <a:rPr lang="tr-TR" sz="2000" dirty="0" smtClean="0"/>
              <a:t>Annemin 20 boncuğu vardı.Arkadaşı Duru 5 tane daha verdi.Annem bütün boncuklarını bana ve 4 arkadaşıma paylaştırırsa, her birimize kaç boncuk düşer?</a:t>
            </a:r>
            <a:br>
              <a:rPr lang="tr-TR" sz="2000" dirty="0" smtClean="0"/>
            </a:br>
            <a:r>
              <a:rPr lang="tr-TR" sz="2000" dirty="0" smtClean="0"/>
              <a:t> </a:t>
            </a:r>
            <a:br>
              <a:rPr lang="tr-TR" sz="2000" dirty="0" smtClean="0"/>
            </a:br>
            <a:r>
              <a:rPr lang="tr-TR" sz="2000" dirty="0" smtClean="0"/>
              <a:t>  </a:t>
            </a:r>
            <a:r>
              <a:rPr lang="tr-TR" sz="2400" dirty="0" smtClean="0"/>
              <a:t> </a:t>
            </a:r>
            <a:br>
              <a:rPr lang="tr-TR" sz="2400" dirty="0" smtClean="0"/>
            </a:br>
            <a:r>
              <a:rPr lang="tr-TR" sz="2400" dirty="0" smtClean="0"/>
              <a:t> </a:t>
            </a:r>
            <a:br>
              <a:rPr lang="tr-TR" sz="2400" dirty="0" smtClean="0"/>
            </a:br>
            <a:endParaRPr lang="tr-TR" dirty="0"/>
          </a:p>
        </p:txBody>
      </p:sp>
      <p:cxnSp>
        <p:nvCxnSpPr>
          <p:cNvPr id="3" name="2 Düz Bağlayıcı"/>
          <p:cNvCxnSpPr/>
          <p:nvPr/>
        </p:nvCxnSpPr>
        <p:spPr>
          <a:xfrm rot="5400000">
            <a:off x="3036877" y="3393281"/>
            <a:ext cx="1785156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Düz Bağlayıcı"/>
          <p:cNvCxnSpPr/>
          <p:nvPr/>
        </p:nvCxnSpPr>
        <p:spPr>
          <a:xfrm flipV="1">
            <a:off x="3929058" y="3286124"/>
            <a:ext cx="775500" cy="10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Düz Bağlayıcı"/>
          <p:cNvCxnSpPr/>
          <p:nvPr/>
        </p:nvCxnSpPr>
        <p:spPr>
          <a:xfrm>
            <a:off x="2857488" y="4143380"/>
            <a:ext cx="9898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etin kutusu"/>
          <p:cNvSpPr txBox="1"/>
          <p:nvPr/>
        </p:nvSpPr>
        <p:spPr>
          <a:xfrm>
            <a:off x="3000364" y="2500306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/>
              <a:t>25</a:t>
            </a:r>
            <a:endParaRPr lang="tr-TR" sz="48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4071934" y="250030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5</a:t>
            </a:r>
            <a:endParaRPr lang="tr-TR" sz="4000" b="1" dirty="0"/>
          </a:p>
        </p:txBody>
      </p:sp>
      <p:sp>
        <p:nvSpPr>
          <p:cNvPr id="8" name="7 Metin kutusu"/>
          <p:cNvSpPr txBox="1"/>
          <p:nvPr/>
        </p:nvSpPr>
        <p:spPr>
          <a:xfrm>
            <a:off x="4000496" y="335756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5</a:t>
            </a:r>
            <a:endParaRPr lang="tr-TR" sz="4000" b="1" dirty="0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2786050" y="3929066"/>
            <a:ext cx="346872" cy="46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3071802" y="3286124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25</a:t>
            </a:r>
            <a:endParaRPr lang="tr-TR" sz="4000" b="1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3071802" y="421481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00</a:t>
            </a:r>
            <a:endParaRPr lang="tr-TR" sz="4000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4500562" y="357187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Her birimize 5 boncuk düşer.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357158" y="2714620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tx2">
                    <a:lumMod val="75000"/>
                  </a:schemeClr>
                </a:solidFill>
              </a:rPr>
              <a:t>20+5=25</a:t>
            </a:r>
            <a:endParaRPr lang="tr-T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225800"/>
          </a:xfrm>
        </p:spPr>
        <p:txBody>
          <a:bodyPr>
            <a:normAutofit fontScale="90000"/>
          </a:bodyPr>
          <a:lstStyle/>
          <a:p>
            <a:r>
              <a:rPr lang="tr-TR" sz="2000" dirty="0" smtClean="0"/>
              <a:t> </a:t>
            </a:r>
            <a:br>
              <a:rPr lang="tr-TR" sz="2000" dirty="0" smtClean="0"/>
            </a:br>
            <a:r>
              <a:rPr lang="tr-TR" sz="2000" dirty="0" smtClean="0"/>
              <a:t>  </a:t>
            </a:r>
            <a:br>
              <a:rPr lang="tr-TR" sz="2000" dirty="0" smtClean="0"/>
            </a:br>
            <a:r>
              <a:rPr lang="tr-TR" sz="2000" b="1" dirty="0" smtClean="0">
                <a:solidFill>
                  <a:srgbClr val="FF0000"/>
                </a:solidFill>
              </a:rPr>
              <a:t>5</a:t>
            </a:r>
            <a:r>
              <a:rPr lang="tr-TR" sz="2200" b="1" dirty="0" smtClean="0">
                <a:solidFill>
                  <a:srgbClr val="FF0000"/>
                </a:solidFill>
              </a:rPr>
              <a:t>)</a:t>
            </a:r>
            <a:r>
              <a:rPr lang="tr-TR" sz="2200" b="1" dirty="0" smtClean="0"/>
              <a:t> Bir otobüste 18 yolcu vardı.ilk durakta 4 kişi indi.</a:t>
            </a:r>
            <a:br>
              <a:rPr lang="tr-TR" sz="2200" b="1" dirty="0" smtClean="0"/>
            </a:br>
            <a:r>
              <a:rPr lang="tr-TR" sz="2200" b="1" dirty="0" smtClean="0"/>
              <a:t>2.durakta 2 kişi bindi. Geri kalan yolcular koltuklara 2 şerli oturursa </a:t>
            </a:r>
            <a:br>
              <a:rPr lang="tr-TR" sz="2200" b="1" dirty="0" smtClean="0"/>
            </a:br>
            <a:r>
              <a:rPr lang="tr-TR" sz="2200" b="1" dirty="0" smtClean="0"/>
              <a:t>kaç koltuk dolar?</a:t>
            </a: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 </a:t>
            </a:r>
            <a:br>
              <a:rPr lang="tr-TR" sz="2200" dirty="0" smtClean="0"/>
            </a:br>
            <a:r>
              <a:rPr lang="tr-TR" sz="2200" dirty="0" smtClean="0"/>
              <a:t>  </a:t>
            </a:r>
            <a:r>
              <a:rPr lang="tr-TR" sz="2700" dirty="0" smtClean="0"/>
              <a:t> 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 </a:t>
            </a:r>
            <a:br>
              <a:rPr lang="tr-TR" sz="2400" dirty="0" smtClean="0"/>
            </a:br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1000100" y="278605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1.DURAK</a:t>
            </a:r>
            <a:endParaRPr lang="tr-TR" sz="2400" b="1" dirty="0">
              <a:solidFill>
                <a:srgbClr val="00B05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2786050" y="278605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</a:rPr>
              <a:t>18-4=14</a:t>
            </a:r>
            <a:endParaRPr lang="tr-T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071538" y="392906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2.DURAK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714612" y="392906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</a:rPr>
              <a:t>14+2=16</a:t>
            </a:r>
            <a:endParaRPr lang="tr-T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572132" y="2786058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5572132" y="335756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6286512" y="378619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6286512" y="285749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5643570" y="4214818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00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11 Düz Bağlayıcı"/>
          <p:cNvCxnSpPr/>
          <p:nvPr/>
        </p:nvCxnSpPr>
        <p:spPr>
          <a:xfrm rot="5400000">
            <a:off x="5322893" y="3749677"/>
            <a:ext cx="1785156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 flipV="1">
            <a:off x="6215074" y="3642520"/>
            <a:ext cx="775500" cy="10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>
            <a:off x="5214942" y="4214818"/>
            <a:ext cx="9898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Bağlayıcı"/>
          <p:cNvCxnSpPr/>
          <p:nvPr/>
        </p:nvCxnSpPr>
        <p:spPr>
          <a:xfrm flipV="1">
            <a:off x="5143504" y="4000504"/>
            <a:ext cx="346872" cy="46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85</Words>
  <PresentationFormat>Ekran Gösterisi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Bölme Problemleri</vt:lpstr>
      <vt:lpstr>1) Babamın verdiği 10 TL harçlığın her gün 2 TL’sini harcadım. Harçlığımı kaç günde harcamış oldum?     </vt:lpstr>
      <vt:lpstr> 2) Bir minibüse 15 kişi biniyor. Her koltuğa 3 kişi oturduğuna göre, minibüste kaç tane koltuk vardır?    </vt:lpstr>
      <vt:lpstr> 3) 12 öğrenci oyun için 3 gruba ayrıldılar. Her grupta kaç öğrenci vardır?       </vt:lpstr>
      <vt:lpstr>     4)  Annemin 20 boncuğu vardı.Arkadaşı Duru 5 tane daha verdi.Annem bütün boncuklarını bana ve 4 arkadaşıma paylaştırırsa, her birimize kaç boncuk düşer?         </vt:lpstr>
      <vt:lpstr>     5) Bir otobüste 18 yolcu vardı.ilk durakta 4 kişi indi. 2.durakta 2 kişi bindi. Geri kalan yolcular koltuklara 2 şerli oturursa  kaç koltuk dolar?      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sedanur</dc:creator>
  <cp:lastModifiedBy>sedanur</cp:lastModifiedBy>
  <cp:revision>29</cp:revision>
  <dcterms:created xsi:type="dcterms:W3CDTF">2020-04-01T13:10:31Z</dcterms:created>
  <dcterms:modified xsi:type="dcterms:W3CDTF">2021-02-26T20:34:56Z</dcterms:modified>
</cp:coreProperties>
</file>