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770FC0-C7FA-4AE3-AA60-8A14E01879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C371EB0-EEBF-4608-93ED-8BC2AA410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CA5E71-6E80-4AE7-B849-820A7656E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E8AE4B4-2E04-41FA-94DC-0EC8F86D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75C501-8BC5-4726-BDB1-69C8466F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34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F58C3E2-AC54-427D-8432-C8A8BED7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B405824-BE92-4276-9C78-C691CC013E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E64FC7B-1F84-4311-9923-6F46B9604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9108C69-3CE6-49EC-AA68-82B7ED7C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C204CB1-03BF-4580-A3C9-6532F9C45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81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7C78980-FEDD-4125-AEB2-62E64A7A95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01192C1E-9F3C-4B88-A020-1368C11C7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27A20-8D21-41E7-ABE7-2BC0BF32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1E0DB21-048C-4409-A0CF-EFFB586F3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36AF454-EE09-4D1D-A5FC-B53C2F064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243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2ABF3B-CCA2-437D-BFA2-42722B8D1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5E3DB6D-9D0C-4F55-A3EB-E37E463F5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D6B50DA-9B8C-4C55-8EEF-EA41B373E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AF5355-C2BA-479D-A017-9AD9B004D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8573E882-04B8-4F6F-8362-1F8D1B6F4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4226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ECB56F-CF8F-43C1-B8EB-AF085D61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5E8F660-3EF8-420C-98BA-56A3CC041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57528B5-7887-4545-B8B6-92FFCCEC4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08D69AA-0CCD-47C4-8B5A-A7971906D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46E4BBB-C053-4244-BB22-2BD01C276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8079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1F2392-A94E-4705-9179-27B0C0DD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4DB9762-6CD4-4E67-921D-574FE2C9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1D64B26-E3CC-46D5-8681-4F410FF2B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915FAAE-901E-4FE1-B6E1-9E9421008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8C9DDA-B00A-4D44-996E-EB0B1FE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1C88049-8B47-4A28-BFF9-0C3EB77A6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621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4BF7DF2-B8C0-49A8-9C92-DEDF130AF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928CF85-182F-47DD-8903-29F4CB0868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98F7CFE-3D52-461C-AFA9-E40C3F603A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B40B74D1-AA43-4915-899C-7B6FBF804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F4882D5-0BC6-46FA-A320-0BCE7D8A9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EE1BF025-335B-436D-A645-C8CBF901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DB53D732-0A37-4C11-A0B0-283E03C5C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2D3A762-4602-43D7-AA0C-87DBD99FD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378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7382888-1D6A-49F1-BF32-D78C26416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9684CBDE-93C1-452D-BC3B-FDE8A92E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4CE43FA1-1DF2-43A2-B700-6B8D34BA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63479790-AF93-4D48-B9D9-09A0F9657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39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28C7791-2791-4D84-8B56-886AD4F0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56F2A493-D144-4AE6-AEC6-2A93DA764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6B0B61FB-EB1F-474D-8502-C7930E597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905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FD5C6B-DB96-4E53-A0A1-E11DB815F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AC08BB-74BC-457E-9C2A-34E039F69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F7FAD73-F74A-42AA-AEB9-8BB2B7165D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5D84172-9F5C-4F9F-91A1-EBF5F26FD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F7F6865-1F14-419C-8C5B-4DEACD3E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6CB560E-C3FE-4831-8C0B-61F47265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8893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D622D7-E5CF-422B-8431-C8EFA140C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08570D7-1D48-43F1-A55D-E1C170E56D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E5284DB-1A35-4FD4-BA6E-6DC641E17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95266AB-C593-4BB7-B357-D585B6D6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B788C5A-4B19-41C0-8AE4-F5FEC2365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7A3733-0A52-4DD0-997E-1F36A6B11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538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4EA67E2C-0CA5-4242-94BF-2F4B3BE55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46D979D-E0ED-474F-9543-4580186507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A39D81-B0B4-4CD7-87E5-368B3A2EE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0B86-EB5E-466B-B0A6-CA11D1B9D4A9}" type="datetimeFigureOut">
              <a:rPr lang="tr-TR" smtClean="0"/>
              <a:t>8.12.2020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ADF1BF4-D551-42C7-A85A-96E751E758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928F056-0E0D-4159-925E-1F33DAABF6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4F904F-3498-4F96-BF5F-D8F6AD68FC9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370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2025394-51C2-405C-81FD-F95845A3A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66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08693B5-ECF9-468F-960E-90B9F93071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780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3D424D4-1D27-4AD5-BF1A-D8FFBAF48A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32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3A43A99-2854-4B82-A78A-8248D7262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5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B7A9DFB-9E30-4C11-B7AF-DB37A156F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EECBA903-FD4D-4A3B-B21C-61744F958664}"/>
              </a:ext>
            </a:extLst>
          </p:cNvPr>
          <p:cNvSpPr/>
          <p:nvPr/>
        </p:nvSpPr>
        <p:spPr>
          <a:xfrm>
            <a:off x="3837028" y="2635622"/>
            <a:ext cx="2368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ln w="0"/>
                <a:solidFill>
                  <a:schemeClr val="accent2"/>
                </a:solidFill>
                <a:latin typeface="Century Gothic" panose="020B0502020202020204" pitchFamily="34" charset="0"/>
              </a:rPr>
              <a:t>Uçan Balonların</a:t>
            </a: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7D018796-CC6C-475B-BFBE-38E22CE5CFA3}"/>
              </a:ext>
            </a:extLst>
          </p:cNvPr>
          <p:cNvSpPr/>
          <p:nvPr/>
        </p:nvSpPr>
        <p:spPr>
          <a:xfrm>
            <a:off x="8566690" y="2613391"/>
            <a:ext cx="23689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200" b="1" dirty="0">
                <a:ln w="0"/>
                <a:solidFill>
                  <a:schemeClr val="accent2"/>
                </a:solidFill>
                <a:latin typeface="Century Gothic" panose="020B0502020202020204" pitchFamily="34" charset="0"/>
              </a:rPr>
              <a:t>Uçan Balonların</a:t>
            </a:r>
          </a:p>
        </p:txBody>
      </p:sp>
    </p:spTree>
    <p:extLst>
      <p:ext uri="{BB962C8B-B14F-4D97-AF65-F5344CB8AC3E}">
        <p14:creationId xmlns:p14="http://schemas.microsoft.com/office/powerpoint/2010/main" val="57775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BD70D1B-48C1-47AF-8A70-DFD35E3F1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F72B74E1-6AD2-43D7-AEE5-E5E1C655B141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525151" y="3402993"/>
            <a:ext cx="444781" cy="43690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B6B37118-01E1-40BE-9772-1B3FD21C50D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78234" y="4414907"/>
            <a:ext cx="338614" cy="33594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9950C94-9F1D-4212-B644-3225B312C05C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4414907"/>
            <a:ext cx="338614" cy="335946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CB17DFF9-F9A2-4871-9DC8-ABE84D719CE7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6613762" y="4427678"/>
            <a:ext cx="338614" cy="33594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48FB5932-3176-416A-B0B8-921F816AF503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058102" y="4438218"/>
            <a:ext cx="338614" cy="335946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5EB786C5-641E-4E17-9505-628AC74C660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510124" y="4473845"/>
            <a:ext cx="338614" cy="335946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21193DBE-2C4D-4C3F-AD4B-9A1AA4B24D7D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8022825" y="4487775"/>
            <a:ext cx="338614" cy="335946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B3B02A74-6936-4532-BC38-D26EBFA24EA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152750" y="3399199"/>
            <a:ext cx="444781" cy="436906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60A5A6F-4E80-4A6B-8120-9B02374CEFF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742474" y="3417509"/>
            <a:ext cx="444781" cy="436906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DB1BF5BD-1B8B-4432-A698-8D2F4963B6D5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334318" y="3438588"/>
            <a:ext cx="444781" cy="436906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A2D6F3B9-829E-4950-88E2-7C8E7B121DBA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26162" y="3428999"/>
            <a:ext cx="444781" cy="436906"/>
          </a:xfrm>
          <a:prstGeom prst="rect">
            <a:avLst/>
          </a:prstGeom>
        </p:spPr>
      </p:pic>
      <p:pic>
        <p:nvPicPr>
          <p:cNvPr id="16" name="Resim 15">
            <a:extLst>
              <a:ext uri="{FF2B5EF4-FFF2-40B4-BE49-F238E27FC236}">
                <a16:creationId xmlns:a16="http://schemas.microsoft.com/office/drawing/2014/main" id="{77FB21C6-DC42-458C-A300-1F3A62BCA0BB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548623" y="5269803"/>
            <a:ext cx="368225" cy="469188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E27EF582-CF35-458E-B86F-77064F1577C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209181" y="5269803"/>
            <a:ext cx="368225" cy="469188"/>
          </a:xfrm>
          <a:prstGeom prst="rect">
            <a:avLst/>
          </a:prstGeom>
        </p:spPr>
      </p:pic>
      <p:pic>
        <p:nvPicPr>
          <p:cNvPr id="18" name="Resim 17">
            <a:extLst>
              <a:ext uri="{FF2B5EF4-FFF2-40B4-BE49-F238E27FC236}">
                <a16:creationId xmlns:a16="http://schemas.microsoft.com/office/drawing/2014/main" id="{5A956BC8-3D1F-447E-9401-EB02983B780F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873989" y="5252794"/>
            <a:ext cx="368225" cy="469188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DAA4CC08-E0B5-4449-A5D0-DFB092AAFA3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538797" y="5295569"/>
            <a:ext cx="368225" cy="469188"/>
          </a:xfrm>
          <a:prstGeom prst="rect">
            <a:avLst/>
          </a:prstGeom>
        </p:spPr>
      </p:pic>
      <p:pic>
        <p:nvPicPr>
          <p:cNvPr id="20" name="Resim 19">
            <a:extLst>
              <a:ext uri="{FF2B5EF4-FFF2-40B4-BE49-F238E27FC236}">
                <a16:creationId xmlns:a16="http://schemas.microsoft.com/office/drawing/2014/main" id="{CE28F170-FCD4-4001-A396-F7835A24B7C0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417631" y="3438588"/>
            <a:ext cx="444781" cy="436906"/>
          </a:xfrm>
          <a:prstGeom prst="rect">
            <a:avLst/>
          </a:prstGeom>
        </p:spPr>
      </p:pic>
      <p:pic>
        <p:nvPicPr>
          <p:cNvPr id="21" name="Resim 20">
            <a:extLst>
              <a:ext uri="{FF2B5EF4-FFF2-40B4-BE49-F238E27FC236}">
                <a16:creationId xmlns:a16="http://schemas.microsoft.com/office/drawing/2014/main" id="{6935F5C9-CE47-4E4A-9771-F1842EFFE756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148552" y="5297701"/>
            <a:ext cx="368225" cy="469188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8AFD9BF0-9D56-4ED7-84E4-BF267E65A3B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803478" y="5295569"/>
            <a:ext cx="368225" cy="469188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24A03216-9962-4288-97A4-430E88DFCA27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458404" y="5302551"/>
            <a:ext cx="368225" cy="469188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E1E0DF09-A1EA-46D5-B38A-B3C2805DB683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934355" y="3462782"/>
            <a:ext cx="444781" cy="436906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7D584E5C-59FA-43CC-A384-379579286E5C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956704" y="5305360"/>
            <a:ext cx="368225" cy="469188"/>
          </a:xfrm>
          <a:prstGeom prst="rect">
            <a:avLst/>
          </a:prstGeom>
        </p:spPr>
      </p:pic>
      <p:sp>
        <p:nvSpPr>
          <p:cNvPr id="26" name="Dikdörtgen 25">
            <a:extLst>
              <a:ext uri="{FF2B5EF4-FFF2-40B4-BE49-F238E27FC236}">
                <a16:creationId xmlns:a16="http://schemas.microsoft.com/office/drawing/2014/main" id="{5BE43F2E-05EA-4565-B422-6DDC9C5B621B}"/>
              </a:ext>
            </a:extLst>
          </p:cNvPr>
          <p:cNvSpPr/>
          <p:nvPr/>
        </p:nvSpPr>
        <p:spPr>
          <a:xfrm>
            <a:off x="4913721" y="2536574"/>
            <a:ext cx="73221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n w="0"/>
                <a:solidFill>
                  <a:schemeClr val="accent2"/>
                </a:solidFill>
                <a:latin typeface="Century Gothic" panose="020B0502020202020204" pitchFamily="34" charset="0"/>
              </a:rPr>
              <a:t>Selim’in Çantasında Bulunan Eşyalar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790690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874E471-6F68-4D08-AE0F-6693151A23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254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6DB9A07-1459-44F0-888C-15AAC897F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5AAB2C7-1714-4614-B195-4121D66F03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Dikdörtgen 3">
            <a:extLst>
              <a:ext uri="{FF2B5EF4-FFF2-40B4-BE49-F238E27FC236}">
                <a16:creationId xmlns:a16="http://schemas.microsoft.com/office/drawing/2014/main" id="{BBF96E3F-AD99-45FF-9F14-989657A63B7D}"/>
              </a:ext>
            </a:extLst>
          </p:cNvPr>
          <p:cNvSpPr/>
          <p:nvPr/>
        </p:nvSpPr>
        <p:spPr>
          <a:xfrm>
            <a:off x="9416646" y="2720672"/>
            <a:ext cx="1035861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ataş</a:t>
            </a:r>
          </a:p>
        </p:txBody>
      </p:sp>
      <p:sp>
        <p:nvSpPr>
          <p:cNvPr id="5" name="Dikdörtgen 4">
            <a:extLst>
              <a:ext uri="{FF2B5EF4-FFF2-40B4-BE49-F238E27FC236}">
                <a16:creationId xmlns:a16="http://schemas.microsoft.com/office/drawing/2014/main" id="{0D79A39F-8057-401C-B777-F5D5F479E94F}"/>
              </a:ext>
            </a:extLst>
          </p:cNvPr>
          <p:cNvSpPr/>
          <p:nvPr/>
        </p:nvSpPr>
        <p:spPr>
          <a:xfrm>
            <a:off x="9004977" y="3500599"/>
            <a:ext cx="660758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üç</a:t>
            </a:r>
          </a:p>
        </p:txBody>
      </p:sp>
      <p:sp>
        <p:nvSpPr>
          <p:cNvPr id="6" name="Dikdörtgen 5">
            <a:extLst>
              <a:ext uri="{FF2B5EF4-FFF2-40B4-BE49-F238E27FC236}">
                <a16:creationId xmlns:a16="http://schemas.microsoft.com/office/drawing/2014/main" id="{30286F0D-EEE4-4295-920E-AAC616AB5B74}"/>
              </a:ext>
            </a:extLst>
          </p:cNvPr>
          <p:cNvSpPr/>
          <p:nvPr/>
        </p:nvSpPr>
        <p:spPr>
          <a:xfrm>
            <a:off x="9082723" y="4278949"/>
            <a:ext cx="1401346" cy="646331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3600" cap="none" spc="0" dirty="0">
                <a:ln w="0"/>
                <a:solidFill>
                  <a:srgbClr val="7030A0"/>
                </a:solidFill>
                <a:latin typeface="Kayra Aydin" panose="020F0503040000020004" pitchFamily="34" charset="0"/>
              </a:rPr>
              <a:t>cetvel</a:t>
            </a:r>
          </a:p>
        </p:txBody>
      </p:sp>
    </p:spTree>
    <p:extLst>
      <p:ext uri="{BB962C8B-B14F-4D97-AF65-F5344CB8AC3E}">
        <p14:creationId xmlns:p14="http://schemas.microsoft.com/office/powerpoint/2010/main" val="10497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A14E77C-A24D-4D40-8535-F897DAB6BF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9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219EB62-F149-4665-BE49-E1C28D1150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92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03FF7A5-BD5A-4C33-BCC3-D89AA91535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49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11</Words>
  <Application>Microsoft Office PowerPoint</Application>
  <PresentationFormat>Geniş ekran</PresentationFormat>
  <Paragraphs>6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Kayra Aydin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İsmail Bey</dc:creator>
  <cp:lastModifiedBy>İsmail Bey</cp:lastModifiedBy>
  <cp:revision>2</cp:revision>
  <dcterms:created xsi:type="dcterms:W3CDTF">2020-12-08T16:16:09Z</dcterms:created>
  <dcterms:modified xsi:type="dcterms:W3CDTF">2020-12-08T16:27:37Z</dcterms:modified>
</cp:coreProperties>
</file>