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24"/>
  </p:notesMasterIdLst>
  <p:sldIdLst>
    <p:sldId id="256" r:id="rId5"/>
    <p:sldId id="257" r:id="rId6"/>
    <p:sldId id="280" r:id="rId7"/>
    <p:sldId id="281" r:id="rId8"/>
    <p:sldId id="282" r:id="rId9"/>
    <p:sldId id="286" r:id="rId10"/>
    <p:sldId id="283" r:id="rId11"/>
    <p:sldId id="285" r:id="rId12"/>
    <p:sldId id="284" r:id="rId13"/>
    <p:sldId id="288" r:id="rId14"/>
    <p:sldId id="289" r:id="rId15"/>
    <p:sldId id="290" r:id="rId16"/>
    <p:sldId id="291" r:id="rId17"/>
    <p:sldId id="292" r:id="rId18"/>
    <p:sldId id="259" r:id="rId19"/>
    <p:sldId id="293" r:id="rId20"/>
    <p:sldId id="294" r:id="rId21"/>
    <p:sldId id="295" r:id="rId22"/>
    <p:sldId id="302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5F1A"/>
    <a:srgbClr val="E5EDD7"/>
    <a:srgbClr val="99CCFF"/>
    <a:srgbClr val="ED8428"/>
    <a:srgbClr val="66B0A4"/>
    <a:srgbClr val="993300"/>
    <a:srgbClr val="743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E0318-BE78-499E-B29C-3AFF293DE4A4}" v="2906" dt="2020-06-03T15:42:41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9161-30D9-42EE-822C-738581B684F5}" type="datetimeFigureOut">
              <a:rPr lang="tr-TR" smtClean="0"/>
              <a:t>3.06.2020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C438-A491-46C8-B0F4-F45E876423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0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CC438-A491-46C8-B0F4-F45E876423A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1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C1C4E5-6FD6-4EC7-A3E7-BAF3B119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43D49E-F32B-45AE-98BB-D302AEE23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F48D20-B609-493F-B2E7-E6FD627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5A7BB8-9DEC-4480-A574-944C1CEB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A68BBD-5BA8-48DD-9DA3-C5A0DEF1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93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D34BE-CD90-4EFD-9505-6558BD4D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B9AE6B-03D3-4EA8-BC7A-3F4E7FB14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C6A651-1091-4EA0-8A15-69C1BBB6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3DB8D4-1E60-48D8-A58C-C960C6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30D77F-315B-4F8C-AD2E-E2BB96F8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604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FBF3883-17B2-4B46-ABCC-2DFC29D2E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55ABFA-6CC6-4AF4-AE01-6E378AA58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D285A1-D21B-47BE-BEE6-6B99A423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A04555-3769-4B84-9E88-DDEF1FC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7BC739-BA8B-4384-96C5-BB447444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77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A0903E-198E-44FC-8B68-D7703026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807021-A720-476A-AACD-A0175F3F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16F4FC-9E80-4887-9200-5C02D71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17C95C-612C-49C7-9DB2-E9E9FC8F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24BBB4-94EF-4F76-83D8-750D8E14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748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E8946-46D7-40D2-BFC4-F7531044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EC6FBE-8C96-4122-A4DE-8ED189E8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863BCD-2EAF-45A7-B5AD-961439CE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D6DE29-1E3F-45E7-BBB5-F99E2394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0F0D7-E22E-4F75-AFA1-19E73121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681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140DBD-A957-47A1-8E2D-3346457F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610D6B-9346-46BD-A83C-6BD58BA88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8AE247-FCDB-4585-8A7C-246D7FF61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AE9C89-7368-45B3-B6B9-1448B379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AAC7FF-0D59-43E8-8234-D82C696B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73E7B2-26ED-4774-8EFD-326A55C8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798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F8E2CB-2266-486E-9DE6-9EEA5FE3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CC9EAD-6B3C-4587-B18A-5134F530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904509-8109-44AF-AF44-1E4A35A4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2243B70-6404-4D7D-9C83-A0521090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88460C8-9D72-4987-BF3E-17027E2B3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91E1FA6-5964-4E79-90AB-B344B6D5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4B7245C-BF32-402D-AAA4-70B1912C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6284876-CA17-4659-9BCE-8051D485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401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D04763-5E6B-4E1F-9795-DCCAA8AF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D4FF5A-F38B-4D83-B738-8C165AD8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7C6603-2507-4305-B4D3-B1EED3EA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4EA50C-9CAC-463E-B713-DE4B1892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41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D555401-E1FD-4E1A-82B0-4BA66029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2FE34FB-6440-4EC0-90EF-11BCAAB1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537775-7893-4DCC-ACA0-9A1FC83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838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F0C3E6-EF9D-43EF-9C30-6AAE7031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E93FEF-3EBA-4C3F-8DB0-93AA254C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9123E4E-D2E5-48ED-9993-F4283A3BD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9BDA68-2D69-4D07-A0BD-90885D22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4D7008-37FC-4132-8FE3-671B0369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9D5916-18AF-4AC9-8B18-09906D9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315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B1F69-0598-4037-AEC8-4CFBB57F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E085FD-D76D-46A7-B682-8A85C84F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3BAD09-7775-4456-BD23-85B331B02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309E94-96F6-4ECD-B668-5FED8EEA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E3C665-C880-47D4-B169-7A0F3FD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5EC79-FEB9-4D1C-B33A-483CBF9B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47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8BE8E7-79D0-4511-8853-7129FDE6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931C77-7BFE-4DB1-A31C-098DFF688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741F0-2E9D-44BE-8236-837642E16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6/3/2020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FB507E-3AB0-4977-9AAC-C813E0542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5E6C8-F73A-45E0-BBEE-2F7B0F23D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m_u4XR3cvJazWtAjaGApFw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8.svg"/><Relationship Id="rId7" Type="http://schemas.openxmlformats.org/officeDocument/2006/relationships/image" Target="../media/image19.svg"/><Relationship Id="rId12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1.png"/><Relationship Id="rId5" Type="http://schemas.openxmlformats.org/officeDocument/2006/relationships/image" Target="../media/image17.svg"/><Relationship Id="rId10" Type="http://schemas.openxmlformats.org/officeDocument/2006/relationships/image" Target="../media/image40.sv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59.png"/><Relationship Id="rId17" Type="http://schemas.openxmlformats.org/officeDocument/2006/relationships/image" Target="../media/image62.svg"/><Relationship Id="rId2" Type="http://schemas.openxmlformats.org/officeDocument/2006/relationships/image" Target="../media/image5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0.svg"/><Relationship Id="rId5" Type="http://schemas.openxmlformats.org/officeDocument/2006/relationships/image" Target="../media/image54.svg"/><Relationship Id="rId15" Type="http://schemas.openxmlformats.org/officeDocument/2006/relationships/image" Target="../media/image42.svg"/><Relationship Id="rId10" Type="http://schemas.openxmlformats.org/officeDocument/2006/relationships/image" Target="../media/image3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47.png"/><Relationship Id="rId3" Type="http://schemas.openxmlformats.org/officeDocument/2006/relationships/image" Target="../media/image46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50.svg"/><Relationship Id="rId2" Type="http://schemas.openxmlformats.org/officeDocument/2006/relationships/image" Target="../media/image4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48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9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B13C13B-FE3F-4B49-9B60-8EAA6593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0628" y="806874"/>
            <a:ext cx="12192000" cy="5571066"/>
          </a:xfrm>
          <a:prstGeom prst="rect">
            <a:avLst/>
          </a:prstGeom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15E6D1DA-0C06-4793-AB25-E9BA97C3ADB7}"/>
              </a:ext>
            </a:extLst>
          </p:cNvPr>
          <p:cNvSpPr/>
          <p:nvPr/>
        </p:nvSpPr>
        <p:spPr>
          <a:xfrm>
            <a:off x="1722801" y="1009397"/>
            <a:ext cx="248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SINIF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AD589863-3D48-491C-9D98-7CBE2DC578CF}"/>
              </a:ext>
            </a:extLst>
          </p:cNvPr>
          <p:cNvSpPr/>
          <p:nvPr/>
        </p:nvSpPr>
        <p:spPr>
          <a:xfrm>
            <a:off x="1237925" y="1875941"/>
            <a:ext cx="3451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ZAMAN ÖLÇME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ADC61EDC-094E-409A-BD10-9A802B4D8290}"/>
              </a:ext>
            </a:extLst>
          </p:cNvPr>
          <p:cNvSpPr/>
          <p:nvPr/>
        </p:nvSpPr>
        <p:spPr>
          <a:xfrm>
            <a:off x="2824187" y="3221444"/>
            <a:ext cx="77176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800" b="1" dirty="0">
                <a:ln/>
                <a:solidFill>
                  <a:schemeClr val="accent1">
                    <a:lumMod val="50000"/>
                  </a:schemeClr>
                </a:solidFill>
              </a:rPr>
              <a:t>Tam ve yarım saatleri okur.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0DFF78C5-EAF4-40F6-89BF-8E94B4641E80}"/>
              </a:ext>
            </a:extLst>
          </p:cNvPr>
          <p:cNvSpPr/>
          <p:nvPr/>
        </p:nvSpPr>
        <p:spPr>
          <a:xfrm>
            <a:off x="2645062" y="3784907"/>
            <a:ext cx="80758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800" b="1" dirty="0">
                <a:ln/>
                <a:solidFill>
                  <a:schemeClr val="accent1">
                    <a:lumMod val="50000"/>
                  </a:schemeClr>
                </a:solidFill>
              </a:rPr>
              <a:t>Takvim üzerinde günü, ayı ve haftayı gösterir.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E135A9AB-A4D2-4BF6-9E05-0003EA02841C}"/>
              </a:ext>
            </a:extLst>
          </p:cNvPr>
          <p:cNvSpPr/>
          <p:nvPr/>
        </p:nvSpPr>
        <p:spPr>
          <a:xfrm>
            <a:off x="4689511" y="2308289"/>
            <a:ext cx="3728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Neler Öğreneceğiz</a:t>
            </a:r>
          </a:p>
        </p:txBody>
      </p:sp>
      <p:pic>
        <p:nvPicPr>
          <p:cNvPr id="54" name="Grafik 53" descr="Rozet Onay İşareti">
            <a:extLst>
              <a:ext uri="{FF2B5EF4-FFF2-40B4-BE49-F238E27FC236}">
                <a16:creationId xmlns:a16="http://schemas.microsoft.com/office/drawing/2014/main" id="{F3ED8CDD-5569-444D-B486-1BFF54AA5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187" y="3179793"/>
            <a:ext cx="582254" cy="582254"/>
          </a:xfrm>
          <a:prstGeom prst="rect">
            <a:avLst/>
          </a:prstGeom>
        </p:spPr>
      </p:pic>
      <p:pic>
        <p:nvPicPr>
          <p:cNvPr id="55" name="Grafik 54" descr="Rozet Onay İşareti">
            <a:extLst>
              <a:ext uri="{FF2B5EF4-FFF2-40B4-BE49-F238E27FC236}">
                <a16:creationId xmlns:a16="http://schemas.microsoft.com/office/drawing/2014/main" id="{62A63D27-3DB4-4481-9E6E-92B44B69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187" y="3785600"/>
            <a:ext cx="582254" cy="582254"/>
          </a:xfrm>
          <a:prstGeom prst="rect">
            <a:avLst/>
          </a:prstGeom>
        </p:spPr>
      </p:pic>
      <p:pic>
        <p:nvPicPr>
          <p:cNvPr id="10" name="Resim 9" descr="çizim içeren bir resim&#10;&#10;Açıklama otomatik olarak oluşturuldu">
            <a:hlinkClick r:id="rId6"/>
            <a:extLst>
              <a:ext uri="{FF2B5EF4-FFF2-40B4-BE49-F238E27FC236}">
                <a16:creationId xmlns:a16="http://schemas.microsoft.com/office/drawing/2014/main" id="{AF7BB6F6-6A22-4E76-8FDD-2E565424C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50" y="6377940"/>
            <a:ext cx="44832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295096-8D5B-4A97-BEA6-89D34973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0345" y="1527810"/>
            <a:ext cx="6000750" cy="476250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EB37B28F-5B89-4D43-892B-C07CC3D9B654}"/>
              </a:ext>
            </a:extLst>
          </p:cNvPr>
          <p:cNvSpPr/>
          <p:nvPr/>
        </p:nvSpPr>
        <p:spPr>
          <a:xfrm>
            <a:off x="1340094" y="762615"/>
            <a:ext cx="904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TEBRİKLER,DOĞRU CEVAP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Eylem Düğmesi: Başlangıca Git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06B4B0-4DD5-4D6E-ABBB-4ACC485B9F5C}"/>
              </a:ext>
            </a:extLst>
          </p:cNvPr>
          <p:cNvSpPr/>
          <p:nvPr/>
        </p:nvSpPr>
        <p:spPr>
          <a:xfrm>
            <a:off x="967181" y="2996267"/>
            <a:ext cx="499621" cy="530533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Eylem Düğmesi: Bitişe Git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6CF46C4-EC02-481A-8E4A-7E350FA055B3}"/>
              </a:ext>
            </a:extLst>
          </p:cNvPr>
          <p:cNvSpPr/>
          <p:nvPr/>
        </p:nvSpPr>
        <p:spPr>
          <a:xfrm>
            <a:off x="9931535" y="2996267"/>
            <a:ext cx="499621" cy="530533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BACF12E-7CA5-4C7D-94C7-AE67B1A798BD}"/>
              </a:ext>
            </a:extLst>
          </p:cNvPr>
          <p:cNvSpPr/>
          <p:nvPr/>
        </p:nvSpPr>
        <p:spPr>
          <a:xfrm>
            <a:off x="740345" y="3690299"/>
            <a:ext cx="9532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Soruya</a:t>
            </a:r>
          </a:p>
          <a:p>
            <a:pPr algn="ctr"/>
            <a:r>
              <a:rPr lang="tr-T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Dön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387745F-C2D2-48DB-8050-44C64890EAAF}"/>
              </a:ext>
            </a:extLst>
          </p:cNvPr>
          <p:cNvSpPr/>
          <p:nvPr/>
        </p:nvSpPr>
        <p:spPr>
          <a:xfrm>
            <a:off x="9415884" y="3690298"/>
            <a:ext cx="15309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Sonraki</a:t>
            </a:r>
          </a:p>
          <a:p>
            <a:pPr algn="ctr"/>
            <a:r>
              <a:rPr lang="tr-T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Soruya Geç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6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3E68DA6-C3A7-406E-8200-A13029819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5576" y="504463"/>
            <a:ext cx="6035324" cy="5604380"/>
          </a:xfrm>
          <a:prstGeom prst="rect">
            <a:avLst/>
          </a:prstGeom>
        </p:spPr>
      </p:pic>
      <p:sp>
        <p:nvSpPr>
          <p:cNvPr id="5" name="Eylem Düğmesi: Başlangıca Gi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FED04A-8550-4CF7-8DF2-712F1BD485DA}"/>
              </a:ext>
            </a:extLst>
          </p:cNvPr>
          <p:cNvSpPr/>
          <p:nvPr/>
        </p:nvSpPr>
        <p:spPr>
          <a:xfrm>
            <a:off x="5846189" y="5532492"/>
            <a:ext cx="499621" cy="530533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02A6DBC-121D-4C4C-9D48-3ED156010883}"/>
              </a:ext>
            </a:extLst>
          </p:cNvPr>
          <p:cNvSpPr/>
          <p:nvPr/>
        </p:nvSpPr>
        <p:spPr>
          <a:xfrm>
            <a:off x="5619353" y="6232712"/>
            <a:ext cx="9532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Soruya</a:t>
            </a:r>
          </a:p>
          <a:p>
            <a:pPr algn="ctr"/>
            <a:r>
              <a:rPr lang="tr-T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Dön</a:t>
            </a:r>
            <a:endParaRPr lang="tr-TR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A27AE7E-D848-45D6-89D9-62D82BE21534}"/>
              </a:ext>
            </a:extLst>
          </p:cNvPr>
          <p:cNvSpPr/>
          <p:nvPr/>
        </p:nvSpPr>
        <p:spPr>
          <a:xfrm>
            <a:off x="3132424" y="1060241"/>
            <a:ext cx="4474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 kez daha düşün,</a:t>
            </a:r>
          </a:p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yapabilirsin…</a:t>
            </a:r>
          </a:p>
        </p:txBody>
      </p:sp>
      <p:pic>
        <p:nvPicPr>
          <p:cNvPr id="8" name="Resim 7" descr="Yoldayım Arı">
            <a:extLst>
              <a:ext uri="{FF2B5EF4-FFF2-40B4-BE49-F238E27FC236}">
                <a16:creationId xmlns:a16="http://schemas.microsoft.com/office/drawing/2014/main" id="{F367D493-1097-4497-8148-742E863B2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3" y="4520120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753778-4F8C-4942-9B18-2CAA0E533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6480" y="1789070"/>
            <a:ext cx="3283204" cy="4240806"/>
          </a:xfrm>
          <a:prstGeom prst="rect">
            <a:avLst/>
          </a:prstGeom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754482AC-00C2-4FBC-977F-A5A1D6D71E59}"/>
              </a:ext>
            </a:extLst>
          </p:cNvPr>
          <p:cNvSpPr/>
          <p:nvPr/>
        </p:nvSpPr>
        <p:spPr>
          <a:xfrm>
            <a:off x="6339840" y="2388566"/>
            <a:ext cx="4622800" cy="4306265"/>
          </a:xfrm>
          <a:custGeom>
            <a:avLst/>
            <a:gdLst>
              <a:gd name="connsiteX0" fmla="*/ 0 w 4622800"/>
              <a:gd name="connsiteY0" fmla="*/ 0 h 4306265"/>
              <a:gd name="connsiteX1" fmla="*/ 567944 w 4622800"/>
              <a:gd name="connsiteY1" fmla="*/ 0 h 4306265"/>
              <a:gd name="connsiteX2" fmla="*/ 1228344 w 4622800"/>
              <a:gd name="connsiteY2" fmla="*/ 0 h 4306265"/>
              <a:gd name="connsiteX3" fmla="*/ 1750060 w 4622800"/>
              <a:gd name="connsiteY3" fmla="*/ 0 h 4306265"/>
              <a:gd name="connsiteX4" fmla="*/ 2410460 w 4622800"/>
              <a:gd name="connsiteY4" fmla="*/ 0 h 4306265"/>
              <a:gd name="connsiteX5" fmla="*/ 3163316 w 4622800"/>
              <a:gd name="connsiteY5" fmla="*/ 0 h 4306265"/>
              <a:gd name="connsiteX6" fmla="*/ 3916172 w 4622800"/>
              <a:gd name="connsiteY6" fmla="*/ 0 h 4306265"/>
              <a:gd name="connsiteX7" fmla="*/ 4622800 w 4622800"/>
              <a:gd name="connsiteY7" fmla="*/ 0 h 4306265"/>
              <a:gd name="connsiteX8" fmla="*/ 4622800 w 4622800"/>
              <a:gd name="connsiteY8" fmla="*/ 615181 h 4306265"/>
              <a:gd name="connsiteX9" fmla="*/ 4622800 w 4622800"/>
              <a:gd name="connsiteY9" fmla="*/ 1144236 h 4306265"/>
              <a:gd name="connsiteX10" fmla="*/ 4622800 w 4622800"/>
              <a:gd name="connsiteY10" fmla="*/ 1673292 h 4306265"/>
              <a:gd name="connsiteX11" fmla="*/ 4622800 w 4622800"/>
              <a:gd name="connsiteY11" fmla="*/ 2159284 h 4306265"/>
              <a:gd name="connsiteX12" fmla="*/ 4622800 w 4622800"/>
              <a:gd name="connsiteY12" fmla="*/ 2688340 h 4306265"/>
              <a:gd name="connsiteX13" fmla="*/ 4622800 w 4622800"/>
              <a:gd name="connsiteY13" fmla="*/ 3346583 h 4306265"/>
              <a:gd name="connsiteX14" fmla="*/ 4622800 w 4622800"/>
              <a:gd name="connsiteY14" fmla="*/ 4306265 h 4306265"/>
              <a:gd name="connsiteX15" fmla="*/ 4101084 w 4622800"/>
              <a:gd name="connsiteY15" fmla="*/ 4306265 h 4306265"/>
              <a:gd name="connsiteX16" fmla="*/ 3486912 w 4622800"/>
              <a:gd name="connsiteY16" fmla="*/ 4306265 h 4306265"/>
              <a:gd name="connsiteX17" fmla="*/ 2780284 w 4622800"/>
              <a:gd name="connsiteY17" fmla="*/ 4306265 h 4306265"/>
              <a:gd name="connsiteX18" fmla="*/ 2212340 w 4622800"/>
              <a:gd name="connsiteY18" fmla="*/ 4306265 h 4306265"/>
              <a:gd name="connsiteX19" fmla="*/ 1551940 w 4622800"/>
              <a:gd name="connsiteY19" fmla="*/ 4306265 h 4306265"/>
              <a:gd name="connsiteX20" fmla="*/ 983996 w 4622800"/>
              <a:gd name="connsiteY20" fmla="*/ 4306265 h 4306265"/>
              <a:gd name="connsiteX21" fmla="*/ 0 w 4622800"/>
              <a:gd name="connsiteY21" fmla="*/ 4306265 h 4306265"/>
              <a:gd name="connsiteX22" fmla="*/ 0 w 4622800"/>
              <a:gd name="connsiteY22" fmla="*/ 3691084 h 4306265"/>
              <a:gd name="connsiteX23" fmla="*/ 0 w 4622800"/>
              <a:gd name="connsiteY23" fmla="*/ 3205092 h 4306265"/>
              <a:gd name="connsiteX24" fmla="*/ 0 w 4622800"/>
              <a:gd name="connsiteY24" fmla="*/ 2589911 h 4306265"/>
              <a:gd name="connsiteX25" fmla="*/ 0 w 4622800"/>
              <a:gd name="connsiteY25" fmla="*/ 1974730 h 4306265"/>
              <a:gd name="connsiteX26" fmla="*/ 0 w 4622800"/>
              <a:gd name="connsiteY26" fmla="*/ 1273424 h 4306265"/>
              <a:gd name="connsiteX27" fmla="*/ 0 w 4622800"/>
              <a:gd name="connsiteY27" fmla="*/ 744369 h 4306265"/>
              <a:gd name="connsiteX28" fmla="*/ 0 w 4622800"/>
              <a:gd name="connsiteY28" fmla="*/ 0 h 430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22800" h="4306265" fill="none" extrusionOk="0">
                <a:moveTo>
                  <a:pt x="0" y="0"/>
                </a:moveTo>
                <a:cubicBezTo>
                  <a:pt x="232590" y="-3235"/>
                  <a:pt x="415139" y="19354"/>
                  <a:pt x="567944" y="0"/>
                </a:cubicBezTo>
                <a:cubicBezTo>
                  <a:pt x="720749" y="-19354"/>
                  <a:pt x="1088985" y="-30692"/>
                  <a:pt x="1228344" y="0"/>
                </a:cubicBezTo>
                <a:cubicBezTo>
                  <a:pt x="1367703" y="30692"/>
                  <a:pt x="1589670" y="14105"/>
                  <a:pt x="1750060" y="0"/>
                </a:cubicBezTo>
                <a:cubicBezTo>
                  <a:pt x="1910450" y="-14105"/>
                  <a:pt x="2165704" y="14781"/>
                  <a:pt x="2410460" y="0"/>
                </a:cubicBezTo>
                <a:cubicBezTo>
                  <a:pt x="2655216" y="-14781"/>
                  <a:pt x="2846442" y="34344"/>
                  <a:pt x="3163316" y="0"/>
                </a:cubicBezTo>
                <a:cubicBezTo>
                  <a:pt x="3480190" y="-34344"/>
                  <a:pt x="3748987" y="-21789"/>
                  <a:pt x="3916172" y="0"/>
                </a:cubicBezTo>
                <a:cubicBezTo>
                  <a:pt x="4083357" y="21789"/>
                  <a:pt x="4295332" y="249"/>
                  <a:pt x="4622800" y="0"/>
                </a:cubicBezTo>
                <a:cubicBezTo>
                  <a:pt x="4625428" y="201656"/>
                  <a:pt x="4611550" y="353637"/>
                  <a:pt x="4622800" y="615181"/>
                </a:cubicBezTo>
                <a:cubicBezTo>
                  <a:pt x="4634050" y="876725"/>
                  <a:pt x="4634600" y="910466"/>
                  <a:pt x="4622800" y="1144236"/>
                </a:cubicBezTo>
                <a:cubicBezTo>
                  <a:pt x="4611000" y="1378006"/>
                  <a:pt x="4646815" y="1518553"/>
                  <a:pt x="4622800" y="1673292"/>
                </a:cubicBezTo>
                <a:cubicBezTo>
                  <a:pt x="4598785" y="1828031"/>
                  <a:pt x="4618877" y="1928129"/>
                  <a:pt x="4622800" y="2159284"/>
                </a:cubicBezTo>
                <a:cubicBezTo>
                  <a:pt x="4626723" y="2390439"/>
                  <a:pt x="4635465" y="2466688"/>
                  <a:pt x="4622800" y="2688340"/>
                </a:cubicBezTo>
                <a:cubicBezTo>
                  <a:pt x="4610135" y="2909992"/>
                  <a:pt x="4627184" y="3101114"/>
                  <a:pt x="4622800" y="3346583"/>
                </a:cubicBezTo>
                <a:cubicBezTo>
                  <a:pt x="4618416" y="3592052"/>
                  <a:pt x="4603415" y="4079185"/>
                  <a:pt x="4622800" y="4306265"/>
                </a:cubicBezTo>
                <a:cubicBezTo>
                  <a:pt x="4367142" y="4326217"/>
                  <a:pt x="4319611" y="4328314"/>
                  <a:pt x="4101084" y="4306265"/>
                </a:cubicBezTo>
                <a:cubicBezTo>
                  <a:pt x="3882557" y="4284216"/>
                  <a:pt x="3664832" y="4304547"/>
                  <a:pt x="3486912" y="4306265"/>
                </a:cubicBezTo>
                <a:cubicBezTo>
                  <a:pt x="3308992" y="4307983"/>
                  <a:pt x="2950930" y="4284654"/>
                  <a:pt x="2780284" y="4306265"/>
                </a:cubicBezTo>
                <a:cubicBezTo>
                  <a:pt x="2609638" y="4327876"/>
                  <a:pt x="2379735" y="4331213"/>
                  <a:pt x="2212340" y="4306265"/>
                </a:cubicBezTo>
                <a:cubicBezTo>
                  <a:pt x="2044945" y="4281317"/>
                  <a:pt x="1847800" y="4328960"/>
                  <a:pt x="1551940" y="4306265"/>
                </a:cubicBezTo>
                <a:cubicBezTo>
                  <a:pt x="1256080" y="4283570"/>
                  <a:pt x="1111318" y="4329080"/>
                  <a:pt x="983996" y="4306265"/>
                </a:cubicBezTo>
                <a:cubicBezTo>
                  <a:pt x="856674" y="4283450"/>
                  <a:pt x="440650" y="4341517"/>
                  <a:pt x="0" y="4306265"/>
                </a:cubicBezTo>
                <a:cubicBezTo>
                  <a:pt x="-13851" y="4174923"/>
                  <a:pt x="-22781" y="3994630"/>
                  <a:pt x="0" y="3691084"/>
                </a:cubicBezTo>
                <a:cubicBezTo>
                  <a:pt x="22781" y="3387538"/>
                  <a:pt x="20657" y="3342244"/>
                  <a:pt x="0" y="3205092"/>
                </a:cubicBezTo>
                <a:cubicBezTo>
                  <a:pt x="-20657" y="3067940"/>
                  <a:pt x="-5322" y="2842736"/>
                  <a:pt x="0" y="2589911"/>
                </a:cubicBezTo>
                <a:cubicBezTo>
                  <a:pt x="5322" y="2337086"/>
                  <a:pt x="-26478" y="2171728"/>
                  <a:pt x="0" y="1974730"/>
                </a:cubicBezTo>
                <a:cubicBezTo>
                  <a:pt x="26478" y="1777732"/>
                  <a:pt x="-25188" y="1617913"/>
                  <a:pt x="0" y="1273424"/>
                </a:cubicBezTo>
                <a:cubicBezTo>
                  <a:pt x="25188" y="928935"/>
                  <a:pt x="22908" y="958145"/>
                  <a:pt x="0" y="744369"/>
                </a:cubicBezTo>
                <a:cubicBezTo>
                  <a:pt x="-22908" y="530594"/>
                  <a:pt x="3243" y="328816"/>
                  <a:pt x="0" y="0"/>
                </a:cubicBezTo>
                <a:close/>
              </a:path>
              <a:path w="4622800" h="4306265" stroke="0" extrusionOk="0">
                <a:moveTo>
                  <a:pt x="0" y="0"/>
                </a:moveTo>
                <a:cubicBezTo>
                  <a:pt x="152250" y="-26868"/>
                  <a:pt x="501702" y="12833"/>
                  <a:pt x="752856" y="0"/>
                </a:cubicBezTo>
                <a:cubicBezTo>
                  <a:pt x="1004010" y="-12833"/>
                  <a:pt x="1104185" y="-17868"/>
                  <a:pt x="1367028" y="0"/>
                </a:cubicBezTo>
                <a:cubicBezTo>
                  <a:pt x="1629871" y="17868"/>
                  <a:pt x="1906010" y="8044"/>
                  <a:pt x="2073656" y="0"/>
                </a:cubicBezTo>
                <a:cubicBezTo>
                  <a:pt x="2241302" y="-8044"/>
                  <a:pt x="2398288" y="23642"/>
                  <a:pt x="2595372" y="0"/>
                </a:cubicBezTo>
                <a:cubicBezTo>
                  <a:pt x="2792456" y="-23642"/>
                  <a:pt x="3000701" y="19382"/>
                  <a:pt x="3117088" y="0"/>
                </a:cubicBezTo>
                <a:cubicBezTo>
                  <a:pt x="3233475" y="-19382"/>
                  <a:pt x="3477801" y="-21362"/>
                  <a:pt x="3685032" y="0"/>
                </a:cubicBezTo>
                <a:cubicBezTo>
                  <a:pt x="3892263" y="21362"/>
                  <a:pt x="4282159" y="35033"/>
                  <a:pt x="4622800" y="0"/>
                </a:cubicBezTo>
                <a:cubicBezTo>
                  <a:pt x="4633689" y="244668"/>
                  <a:pt x="4606515" y="272828"/>
                  <a:pt x="4622800" y="529055"/>
                </a:cubicBezTo>
                <a:cubicBezTo>
                  <a:pt x="4639085" y="785283"/>
                  <a:pt x="4596529" y="1069451"/>
                  <a:pt x="4622800" y="1230361"/>
                </a:cubicBezTo>
                <a:cubicBezTo>
                  <a:pt x="4649071" y="1391271"/>
                  <a:pt x="4635518" y="1662214"/>
                  <a:pt x="4622800" y="1845542"/>
                </a:cubicBezTo>
                <a:cubicBezTo>
                  <a:pt x="4610082" y="2028870"/>
                  <a:pt x="4608518" y="2208599"/>
                  <a:pt x="4622800" y="2503786"/>
                </a:cubicBezTo>
                <a:cubicBezTo>
                  <a:pt x="4637082" y="2798973"/>
                  <a:pt x="4614494" y="2847186"/>
                  <a:pt x="4622800" y="3118966"/>
                </a:cubicBezTo>
                <a:cubicBezTo>
                  <a:pt x="4631106" y="3390746"/>
                  <a:pt x="4660357" y="3992288"/>
                  <a:pt x="4622800" y="4306265"/>
                </a:cubicBezTo>
                <a:cubicBezTo>
                  <a:pt x="4404816" y="4314707"/>
                  <a:pt x="4119629" y="4338380"/>
                  <a:pt x="3962400" y="4306265"/>
                </a:cubicBezTo>
                <a:cubicBezTo>
                  <a:pt x="3805171" y="4274150"/>
                  <a:pt x="3602411" y="4287662"/>
                  <a:pt x="3440684" y="4306265"/>
                </a:cubicBezTo>
                <a:cubicBezTo>
                  <a:pt x="3278957" y="4324868"/>
                  <a:pt x="3006475" y="4290907"/>
                  <a:pt x="2872740" y="4306265"/>
                </a:cubicBezTo>
                <a:cubicBezTo>
                  <a:pt x="2739005" y="4321623"/>
                  <a:pt x="2401016" y="4282361"/>
                  <a:pt x="2166112" y="4306265"/>
                </a:cubicBezTo>
                <a:cubicBezTo>
                  <a:pt x="1931208" y="4330169"/>
                  <a:pt x="1752797" y="4325735"/>
                  <a:pt x="1644396" y="4306265"/>
                </a:cubicBezTo>
                <a:cubicBezTo>
                  <a:pt x="1535995" y="4286795"/>
                  <a:pt x="1257428" y="4318542"/>
                  <a:pt x="891540" y="4306265"/>
                </a:cubicBezTo>
                <a:cubicBezTo>
                  <a:pt x="525652" y="4293988"/>
                  <a:pt x="256046" y="4306157"/>
                  <a:pt x="0" y="4306265"/>
                </a:cubicBezTo>
                <a:cubicBezTo>
                  <a:pt x="27081" y="4071910"/>
                  <a:pt x="20620" y="3976227"/>
                  <a:pt x="0" y="3691084"/>
                </a:cubicBezTo>
                <a:cubicBezTo>
                  <a:pt x="-20620" y="3405941"/>
                  <a:pt x="9813" y="3417673"/>
                  <a:pt x="0" y="3205092"/>
                </a:cubicBezTo>
                <a:cubicBezTo>
                  <a:pt x="-9813" y="2992511"/>
                  <a:pt x="25101" y="2867366"/>
                  <a:pt x="0" y="2589911"/>
                </a:cubicBezTo>
                <a:cubicBezTo>
                  <a:pt x="-25101" y="2312456"/>
                  <a:pt x="2944" y="2223196"/>
                  <a:pt x="0" y="2060855"/>
                </a:cubicBezTo>
                <a:cubicBezTo>
                  <a:pt x="-2944" y="1898514"/>
                  <a:pt x="21557" y="1664914"/>
                  <a:pt x="0" y="1488737"/>
                </a:cubicBezTo>
                <a:cubicBezTo>
                  <a:pt x="-21557" y="1312560"/>
                  <a:pt x="25283" y="1036111"/>
                  <a:pt x="0" y="916619"/>
                </a:cubicBezTo>
                <a:cubicBezTo>
                  <a:pt x="-25283" y="797127"/>
                  <a:pt x="42125" y="287194"/>
                  <a:pt x="0" y="0"/>
                </a:cubicBezTo>
                <a:close/>
              </a:path>
            </a:pathLst>
          </a:custGeom>
          <a:solidFill>
            <a:srgbClr val="00B0F0">
              <a:alpha val="13000"/>
            </a:srgbClr>
          </a:solidFill>
          <a:ln w="76200">
            <a:prstDash val="dash"/>
            <a:extLst>
              <a:ext uri="{C807C97D-BFC1-408E-A445-0C87EB9F89A2}">
                <ask:lineSketchStyleProps xmlns:ask="http://schemas.microsoft.com/office/drawing/2018/sketchyshapes" sd="39086959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CE38BC0-D8FF-45DF-A656-4527086671F4}"/>
              </a:ext>
            </a:extLst>
          </p:cNvPr>
          <p:cNvSpPr/>
          <p:nvPr/>
        </p:nvSpPr>
        <p:spPr>
          <a:xfrm>
            <a:off x="4017282" y="789442"/>
            <a:ext cx="41232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Yarım Saatler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EF08B88-CC86-4235-865B-ECA45E58A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3327">
            <a:off x="3888593" y="4244949"/>
            <a:ext cx="537553" cy="2148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988E32D-6288-481B-A7C0-17B6925AC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812740" y="4276684"/>
            <a:ext cx="170679" cy="752516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C18E0064-27DC-43EB-88DB-911E4D22C111}"/>
              </a:ext>
            </a:extLst>
          </p:cNvPr>
          <p:cNvSpPr txBox="1"/>
          <p:nvPr/>
        </p:nvSpPr>
        <p:spPr>
          <a:xfrm>
            <a:off x="1875791" y="5963880"/>
            <a:ext cx="4317171" cy="707886"/>
          </a:xfrm>
          <a:custGeom>
            <a:avLst/>
            <a:gdLst>
              <a:gd name="connsiteX0" fmla="*/ 0 w 4317171"/>
              <a:gd name="connsiteY0" fmla="*/ 0 h 707886"/>
              <a:gd name="connsiteX1" fmla="*/ 487224 w 4317171"/>
              <a:gd name="connsiteY1" fmla="*/ 0 h 707886"/>
              <a:gd name="connsiteX2" fmla="*/ 1190306 w 4317171"/>
              <a:gd name="connsiteY2" fmla="*/ 0 h 707886"/>
              <a:gd name="connsiteX3" fmla="*/ 1893388 w 4317171"/>
              <a:gd name="connsiteY3" fmla="*/ 0 h 707886"/>
              <a:gd name="connsiteX4" fmla="*/ 2510127 w 4317171"/>
              <a:gd name="connsiteY4" fmla="*/ 0 h 707886"/>
              <a:gd name="connsiteX5" fmla="*/ 2997350 w 4317171"/>
              <a:gd name="connsiteY5" fmla="*/ 0 h 707886"/>
              <a:gd name="connsiteX6" fmla="*/ 3484574 w 4317171"/>
              <a:gd name="connsiteY6" fmla="*/ 0 h 707886"/>
              <a:gd name="connsiteX7" fmla="*/ 4317171 w 4317171"/>
              <a:gd name="connsiteY7" fmla="*/ 0 h 707886"/>
              <a:gd name="connsiteX8" fmla="*/ 4317171 w 4317171"/>
              <a:gd name="connsiteY8" fmla="*/ 339785 h 707886"/>
              <a:gd name="connsiteX9" fmla="*/ 4317171 w 4317171"/>
              <a:gd name="connsiteY9" fmla="*/ 707886 h 707886"/>
              <a:gd name="connsiteX10" fmla="*/ 3829947 w 4317171"/>
              <a:gd name="connsiteY10" fmla="*/ 707886 h 707886"/>
              <a:gd name="connsiteX11" fmla="*/ 3213209 w 4317171"/>
              <a:gd name="connsiteY11" fmla="*/ 707886 h 707886"/>
              <a:gd name="connsiteX12" fmla="*/ 2725985 w 4317171"/>
              <a:gd name="connsiteY12" fmla="*/ 707886 h 707886"/>
              <a:gd name="connsiteX13" fmla="*/ 2238762 w 4317171"/>
              <a:gd name="connsiteY13" fmla="*/ 707886 h 707886"/>
              <a:gd name="connsiteX14" fmla="*/ 1578851 w 4317171"/>
              <a:gd name="connsiteY14" fmla="*/ 707886 h 707886"/>
              <a:gd name="connsiteX15" fmla="*/ 962112 w 4317171"/>
              <a:gd name="connsiteY15" fmla="*/ 707886 h 707886"/>
              <a:gd name="connsiteX16" fmla="*/ 0 w 4317171"/>
              <a:gd name="connsiteY16" fmla="*/ 707886 h 707886"/>
              <a:gd name="connsiteX17" fmla="*/ 0 w 4317171"/>
              <a:gd name="connsiteY17" fmla="*/ 361022 h 707886"/>
              <a:gd name="connsiteX18" fmla="*/ 0 w 4317171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7171" h="707886" fill="none" extrusionOk="0">
                <a:moveTo>
                  <a:pt x="0" y="0"/>
                </a:moveTo>
                <a:cubicBezTo>
                  <a:pt x="111083" y="22294"/>
                  <a:pt x="352674" y="-5739"/>
                  <a:pt x="487224" y="0"/>
                </a:cubicBezTo>
                <a:cubicBezTo>
                  <a:pt x="621774" y="5739"/>
                  <a:pt x="1032862" y="-17766"/>
                  <a:pt x="1190306" y="0"/>
                </a:cubicBezTo>
                <a:cubicBezTo>
                  <a:pt x="1347750" y="17766"/>
                  <a:pt x="1713710" y="17867"/>
                  <a:pt x="1893388" y="0"/>
                </a:cubicBezTo>
                <a:cubicBezTo>
                  <a:pt x="2073066" y="-17867"/>
                  <a:pt x="2246781" y="1965"/>
                  <a:pt x="2510127" y="0"/>
                </a:cubicBezTo>
                <a:cubicBezTo>
                  <a:pt x="2773473" y="-1965"/>
                  <a:pt x="2881321" y="10840"/>
                  <a:pt x="2997350" y="0"/>
                </a:cubicBezTo>
                <a:cubicBezTo>
                  <a:pt x="3113379" y="-10840"/>
                  <a:pt x="3255390" y="-21508"/>
                  <a:pt x="3484574" y="0"/>
                </a:cubicBezTo>
                <a:cubicBezTo>
                  <a:pt x="3713758" y="21508"/>
                  <a:pt x="3957831" y="-2476"/>
                  <a:pt x="4317171" y="0"/>
                </a:cubicBezTo>
                <a:cubicBezTo>
                  <a:pt x="4303379" y="163628"/>
                  <a:pt x="4305216" y="191229"/>
                  <a:pt x="4317171" y="339785"/>
                </a:cubicBezTo>
                <a:cubicBezTo>
                  <a:pt x="4329126" y="488341"/>
                  <a:pt x="4304869" y="579095"/>
                  <a:pt x="4317171" y="707886"/>
                </a:cubicBezTo>
                <a:cubicBezTo>
                  <a:pt x="4179378" y="722143"/>
                  <a:pt x="3947049" y="710604"/>
                  <a:pt x="3829947" y="707886"/>
                </a:cubicBezTo>
                <a:cubicBezTo>
                  <a:pt x="3712845" y="705168"/>
                  <a:pt x="3475022" y="725620"/>
                  <a:pt x="3213209" y="707886"/>
                </a:cubicBezTo>
                <a:cubicBezTo>
                  <a:pt x="2951396" y="690152"/>
                  <a:pt x="2851652" y="705968"/>
                  <a:pt x="2725985" y="707886"/>
                </a:cubicBezTo>
                <a:cubicBezTo>
                  <a:pt x="2600318" y="709804"/>
                  <a:pt x="2372012" y="713832"/>
                  <a:pt x="2238762" y="707886"/>
                </a:cubicBezTo>
                <a:cubicBezTo>
                  <a:pt x="2105512" y="701940"/>
                  <a:pt x="1890980" y="710030"/>
                  <a:pt x="1578851" y="707886"/>
                </a:cubicBezTo>
                <a:cubicBezTo>
                  <a:pt x="1266722" y="705742"/>
                  <a:pt x="1185239" y="689580"/>
                  <a:pt x="962112" y="707886"/>
                </a:cubicBezTo>
                <a:cubicBezTo>
                  <a:pt x="738985" y="726192"/>
                  <a:pt x="233496" y="676885"/>
                  <a:pt x="0" y="707886"/>
                </a:cubicBezTo>
                <a:cubicBezTo>
                  <a:pt x="10650" y="602268"/>
                  <a:pt x="-13985" y="511437"/>
                  <a:pt x="0" y="361022"/>
                </a:cubicBezTo>
                <a:cubicBezTo>
                  <a:pt x="13985" y="210607"/>
                  <a:pt x="-13178" y="100192"/>
                  <a:pt x="0" y="0"/>
                </a:cubicBezTo>
                <a:close/>
              </a:path>
              <a:path w="4317171" h="707886" stroke="0" extrusionOk="0">
                <a:moveTo>
                  <a:pt x="0" y="0"/>
                </a:moveTo>
                <a:cubicBezTo>
                  <a:pt x="211386" y="11019"/>
                  <a:pt x="333811" y="-22502"/>
                  <a:pt x="573567" y="0"/>
                </a:cubicBezTo>
                <a:cubicBezTo>
                  <a:pt x="813323" y="22502"/>
                  <a:pt x="870746" y="11502"/>
                  <a:pt x="1060791" y="0"/>
                </a:cubicBezTo>
                <a:cubicBezTo>
                  <a:pt x="1250836" y="-11502"/>
                  <a:pt x="1468699" y="26404"/>
                  <a:pt x="1634358" y="0"/>
                </a:cubicBezTo>
                <a:cubicBezTo>
                  <a:pt x="1800017" y="-26404"/>
                  <a:pt x="2120135" y="-8137"/>
                  <a:pt x="2251096" y="0"/>
                </a:cubicBezTo>
                <a:cubicBezTo>
                  <a:pt x="2382057" y="8137"/>
                  <a:pt x="2734962" y="-21479"/>
                  <a:pt x="2911007" y="0"/>
                </a:cubicBezTo>
                <a:cubicBezTo>
                  <a:pt x="3087052" y="21479"/>
                  <a:pt x="3225764" y="-5953"/>
                  <a:pt x="3484574" y="0"/>
                </a:cubicBezTo>
                <a:cubicBezTo>
                  <a:pt x="3743384" y="5953"/>
                  <a:pt x="3998715" y="-13953"/>
                  <a:pt x="4317171" y="0"/>
                </a:cubicBezTo>
                <a:cubicBezTo>
                  <a:pt x="4301685" y="90879"/>
                  <a:pt x="4332589" y="174567"/>
                  <a:pt x="4317171" y="339785"/>
                </a:cubicBezTo>
                <a:cubicBezTo>
                  <a:pt x="4301753" y="505003"/>
                  <a:pt x="4300539" y="618630"/>
                  <a:pt x="4317171" y="707886"/>
                </a:cubicBezTo>
                <a:cubicBezTo>
                  <a:pt x="4103518" y="731375"/>
                  <a:pt x="3946886" y="725902"/>
                  <a:pt x="3743604" y="707886"/>
                </a:cubicBezTo>
                <a:cubicBezTo>
                  <a:pt x="3540322" y="689870"/>
                  <a:pt x="3377403" y="679115"/>
                  <a:pt x="3083694" y="707886"/>
                </a:cubicBezTo>
                <a:cubicBezTo>
                  <a:pt x="2789985" y="736658"/>
                  <a:pt x="2788137" y="698897"/>
                  <a:pt x="2553298" y="707886"/>
                </a:cubicBezTo>
                <a:cubicBezTo>
                  <a:pt x="2318459" y="716875"/>
                  <a:pt x="2252697" y="699944"/>
                  <a:pt x="2022903" y="707886"/>
                </a:cubicBezTo>
                <a:cubicBezTo>
                  <a:pt x="1793109" y="715828"/>
                  <a:pt x="1704278" y="680702"/>
                  <a:pt x="1449336" y="707886"/>
                </a:cubicBezTo>
                <a:cubicBezTo>
                  <a:pt x="1194394" y="735070"/>
                  <a:pt x="1193351" y="725836"/>
                  <a:pt x="962112" y="707886"/>
                </a:cubicBezTo>
                <a:cubicBezTo>
                  <a:pt x="730873" y="689936"/>
                  <a:pt x="366697" y="726679"/>
                  <a:pt x="0" y="707886"/>
                </a:cubicBezTo>
                <a:cubicBezTo>
                  <a:pt x="7371" y="592374"/>
                  <a:pt x="16953" y="519150"/>
                  <a:pt x="0" y="353943"/>
                </a:cubicBezTo>
                <a:cubicBezTo>
                  <a:pt x="-16953" y="188736"/>
                  <a:pt x="6276" y="90416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60892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Saat üç buçuk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F1A9EED1-9046-45EC-8094-7C18A0E82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1418" y="3042638"/>
            <a:ext cx="456390" cy="20777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81C37B78-25A8-4E5B-B84D-AD5411DBC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4274" y="5318098"/>
            <a:ext cx="170679" cy="648688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C0C97795-7A0A-4C40-8162-65D2C05FC811}"/>
              </a:ext>
            </a:extLst>
          </p:cNvPr>
          <p:cNvSpPr/>
          <p:nvPr/>
        </p:nvSpPr>
        <p:spPr>
          <a:xfrm>
            <a:off x="7479386" y="2854136"/>
            <a:ext cx="2683098" cy="584775"/>
          </a:xfrm>
          <a:custGeom>
            <a:avLst/>
            <a:gdLst>
              <a:gd name="connsiteX0" fmla="*/ 0 w 2683098"/>
              <a:gd name="connsiteY0" fmla="*/ 0 h 584775"/>
              <a:gd name="connsiteX1" fmla="*/ 724436 w 2683098"/>
              <a:gd name="connsiteY1" fmla="*/ 0 h 584775"/>
              <a:gd name="connsiteX2" fmla="*/ 1314718 w 2683098"/>
              <a:gd name="connsiteY2" fmla="*/ 0 h 584775"/>
              <a:gd name="connsiteX3" fmla="*/ 1958662 w 2683098"/>
              <a:gd name="connsiteY3" fmla="*/ 0 h 584775"/>
              <a:gd name="connsiteX4" fmla="*/ 2683098 w 2683098"/>
              <a:gd name="connsiteY4" fmla="*/ 0 h 584775"/>
              <a:gd name="connsiteX5" fmla="*/ 2683098 w 2683098"/>
              <a:gd name="connsiteY5" fmla="*/ 584775 h 584775"/>
              <a:gd name="connsiteX6" fmla="*/ 2092816 w 2683098"/>
              <a:gd name="connsiteY6" fmla="*/ 584775 h 584775"/>
              <a:gd name="connsiteX7" fmla="*/ 1448873 w 2683098"/>
              <a:gd name="connsiteY7" fmla="*/ 584775 h 584775"/>
              <a:gd name="connsiteX8" fmla="*/ 804929 w 2683098"/>
              <a:gd name="connsiteY8" fmla="*/ 584775 h 584775"/>
              <a:gd name="connsiteX9" fmla="*/ 0 w 2683098"/>
              <a:gd name="connsiteY9" fmla="*/ 584775 h 584775"/>
              <a:gd name="connsiteX10" fmla="*/ 0 w 2683098"/>
              <a:gd name="connsiteY10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3098" h="584775" extrusionOk="0">
                <a:moveTo>
                  <a:pt x="0" y="0"/>
                </a:moveTo>
                <a:cubicBezTo>
                  <a:pt x="149658" y="18495"/>
                  <a:pt x="577550" y="-9565"/>
                  <a:pt x="724436" y="0"/>
                </a:cubicBezTo>
                <a:cubicBezTo>
                  <a:pt x="871322" y="9565"/>
                  <a:pt x="1177822" y="143"/>
                  <a:pt x="1314718" y="0"/>
                </a:cubicBezTo>
                <a:cubicBezTo>
                  <a:pt x="1451614" y="-143"/>
                  <a:pt x="1727651" y="-25310"/>
                  <a:pt x="1958662" y="0"/>
                </a:cubicBezTo>
                <a:cubicBezTo>
                  <a:pt x="2189673" y="25310"/>
                  <a:pt x="2435794" y="33220"/>
                  <a:pt x="2683098" y="0"/>
                </a:cubicBezTo>
                <a:cubicBezTo>
                  <a:pt x="2694513" y="233818"/>
                  <a:pt x="2660556" y="448086"/>
                  <a:pt x="2683098" y="584775"/>
                </a:cubicBezTo>
                <a:cubicBezTo>
                  <a:pt x="2488392" y="569440"/>
                  <a:pt x="2255562" y="593403"/>
                  <a:pt x="2092816" y="584775"/>
                </a:cubicBezTo>
                <a:cubicBezTo>
                  <a:pt x="1930070" y="576147"/>
                  <a:pt x="1727207" y="602880"/>
                  <a:pt x="1448873" y="584775"/>
                </a:cubicBezTo>
                <a:cubicBezTo>
                  <a:pt x="1170539" y="566670"/>
                  <a:pt x="1044651" y="582983"/>
                  <a:pt x="804929" y="584775"/>
                </a:cubicBezTo>
                <a:cubicBezTo>
                  <a:pt x="565207" y="586567"/>
                  <a:pt x="246204" y="570187"/>
                  <a:pt x="0" y="584775"/>
                </a:cubicBezTo>
                <a:cubicBezTo>
                  <a:pt x="10907" y="395334"/>
                  <a:pt x="22535" y="1326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21471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AKREP</a:t>
            </a:r>
            <a:endParaRPr lang="tr-T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8B9EEC4B-81D9-4FBE-81FC-48E4142EFCC7}"/>
              </a:ext>
            </a:extLst>
          </p:cNvPr>
          <p:cNvSpPr/>
          <p:nvPr/>
        </p:nvSpPr>
        <p:spPr>
          <a:xfrm>
            <a:off x="7508971" y="5259531"/>
            <a:ext cx="2883263" cy="584775"/>
          </a:xfrm>
          <a:custGeom>
            <a:avLst/>
            <a:gdLst>
              <a:gd name="connsiteX0" fmla="*/ 0 w 2883263"/>
              <a:gd name="connsiteY0" fmla="*/ 0 h 584775"/>
              <a:gd name="connsiteX1" fmla="*/ 634318 w 2883263"/>
              <a:gd name="connsiteY1" fmla="*/ 0 h 584775"/>
              <a:gd name="connsiteX2" fmla="*/ 1124473 w 2883263"/>
              <a:gd name="connsiteY2" fmla="*/ 0 h 584775"/>
              <a:gd name="connsiteX3" fmla="*/ 1672293 w 2883263"/>
              <a:gd name="connsiteY3" fmla="*/ 0 h 584775"/>
              <a:gd name="connsiteX4" fmla="*/ 2220113 w 2883263"/>
              <a:gd name="connsiteY4" fmla="*/ 0 h 584775"/>
              <a:gd name="connsiteX5" fmla="*/ 2883263 w 2883263"/>
              <a:gd name="connsiteY5" fmla="*/ 0 h 584775"/>
              <a:gd name="connsiteX6" fmla="*/ 2883263 w 2883263"/>
              <a:gd name="connsiteY6" fmla="*/ 584775 h 584775"/>
              <a:gd name="connsiteX7" fmla="*/ 2306610 w 2883263"/>
              <a:gd name="connsiteY7" fmla="*/ 584775 h 584775"/>
              <a:gd name="connsiteX8" fmla="*/ 1758790 w 2883263"/>
              <a:gd name="connsiteY8" fmla="*/ 584775 h 584775"/>
              <a:gd name="connsiteX9" fmla="*/ 1182138 w 2883263"/>
              <a:gd name="connsiteY9" fmla="*/ 584775 h 584775"/>
              <a:gd name="connsiteX10" fmla="*/ 691983 w 2883263"/>
              <a:gd name="connsiteY10" fmla="*/ 584775 h 584775"/>
              <a:gd name="connsiteX11" fmla="*/ 0 w 2883263"/>
              <a:gd name="connsiteY11" fmla="*/ 584775 h 584775"/>
              <a:gd name="connsiteX12" fmla="*/ 0 w 2883263"/>
              <a:gd name="connsiteY1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263" h="584775" extrusionOk="0">
                <a:moveTo>
                  <a:pt x="0" y="0"/>
                </a:moveTo>
                <a:cubicBezTo>
                  <a:pt x="231740" y="-10180"/>
                  <a:pt x="435503" y="-7132"/>
                  <a:pt x="634318" y="0"/>
                </a:cubicBezTo>
                <a:cubicBezTo>
                  <a:pt x="833133" y="7132"/>
                  <a:pt x="998443" y="13353"/>
                  <a:pt x="1124473" y="0"/>
                </a:cubicBezTo>
                <a:cubicBezTo>
                  <a:pt x="1250503" y="-13353"/>
                  <a:pt x="1561900" y="-9153"/>
                  <a:pt x="1672293" y="0"/>
                </a:cubicBezTo>
                <a:cubicBezTo>
                  <a:pt x="1782686" y="9153"/>
                  <a:pt x="2063878" y="10278"/>
                  <a:pt x="2220113" y="0"/>
                </a:cubicBezTo>
                <a:cubicBezTo>
                  <a:pt x="2376348" y="-10278"/>
                  <a:pt x="2719739" y="-16264"/>
                  <a:pt x="2883263" y="0"/>
                </a:cubicBezTo>
                <a:cubicBezTo>
                  <a:pt x="2900029" y="223191"/>
                  <a:pt x="2895570" y="367248"/>
                  <a:pt x="2883263" y="584775"/>
                </a:cubicBezTo>
                <a:cubicBezTo>
                  <a:pt x="2732405" y="595640"/>
                  <a:pt x="2506383" y="584555"/>
                  <a:pt x="2306610" y="584775"/>
                </a:cubicBezTo>
                <a:cubicBezTo>
                  <a:pt x="2106837" y="584995"/>
                  <a:pt x="1950721" y="558756"/>
                  <a:pt x="1758790" y="584775"/>
                </a:cubicBezTo>
                <a:cubicBezTo>
                  <a:pt x="1566859" y="610794"/>
                  <a:pt x="1468075" y="608663"/>
                  <a:pt x="1182138" y="584775"/>
                </a:cubicBezTo>
                <a:cubicBezTo>
                  <a:pt x="896201" y="560887"/>
                  <a:pt x="901774" y="561284"/>
                  <a:pt x="691983" y="584775"/>
                </a:cubicBezTo>
                <a:cubicBezTo>
                  <a:pt x="482192" y="608266"/>
                  <a:pt x="202117" y="575413"/>
                  <a:pt x="0" y="584775"/>
                </a:cubicBezTo>
                <a:cubicBezTo>
                  <a:pt x="-3723" y="292450"/>
                  <a:pt x="-6488" y="20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21471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YELKOVAN</a:t>
            </a:r>
            <a:endParaRPr lang="tr-T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cxnSp>
        <p:nvCxnSpPr>
          <p:cNvPr id="55" name="Düz Bağlayıcı 54">
            <a:extLst>
              <a:ext uri="{FF2B5EF4-FFF2-40B4-BE49-F238E27FC236}">
                <a16:creationId xmlns:a16="http://schemas.microsoft.com/office/drawing/2014/main" id="{98A57953-32DC-4B97-ADDA-436E346DCC09}"/>
              </a:ext>
            </a:extLst>
          </p:cNvPr>
          <p:cNvCxnSpPr>
            <a:cxnSpLocks/>
            <a:stCxn id="30" idx="1"/>
            <a:endCxn id="30" idx="3"/>
          </p:cNvCxnSpPr>
          <p:nvPr/>
        </p:nvCxnSpPr>
        <p:spPr>
          <a:xfrm>
            <a:off x="6339840" y="4541699"/>
            <a:ext cx="4622800" cy="0"/>
          </a:xfrm>
          <a:prstGeom prst="line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65EA4707-A7B0-4EDE-9BF9-F10D3BC3B539}"/>
              </a:ext>
            </a:extLst>
          </p:cNvPr>
          <p:cNvSpPr txBox="1"/>
          <p:nvPr/>
        </p:nvSpPr>
        <p:spPr>
          <a:xfrm>
            <a:off x="7125168" y="3686560"/>
            <a:ext cx="343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Saati gösterir.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63CFC99-2A67-4F3C-988F-1BA8FC5DDB78}"/>
              </a:ext>
            </a:extLst>
          </p:cNvPr>
          <p:cNvSpPr txBox="1"/>
          <p:nvPr/>
        </p:nvSpPr>
        <p:spPr>
          <a:xfrm>
            <a:off x="7280859" y="6045946"/>
            <a:ext cx="358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Dakikayı gösterir.</a:t>
            </a:r>
          </a:p>
        </p:txBody>
      </p:sp>
      <p:pic>
        <p:nvPicPr>
          <p:cNvPr id="67" name="Resim 66" descr="çizim içeren bir resim&#10;&#10;Açıklama otomatik olarak oluşturuldu">
            <a:extLst>
              <a:ext uri="{FF2B5EF4-FFF2-40B4-BE49-F238E27FC236}">
                <a16:creationId xmlns:a16="http://schemas.microsoft.com/office/drawing/2014/main" id="{E9497135-6BEA-4560-92C5-C35F975A2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9" y="3608061"/>
            <a:ext cx="794082" cy="6953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B915DDC-5955-4EA7-A2DA-CFB89DC48329}"/>
              </a:ext>
            </a:extLst>
          </p:cNvPr>
          <p:cNvSpPr/>
          <p:nvPr/>
        </p:nvSpPr>
        <p:spPr>
          <a:xfrm>
            <a:off x="3842385" y="4229100"/>
            <a:ext cx="110405" cy="11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603A061-04AA-43F2-B1FF-7ACA9BE10F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7879">
            <a:off x="761617" y="730813"/>
            <a:ext cx="727382" cy="9660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9C0AE0E-1486-4B8D-BD9D-EB33692328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551339">
            <a:off x="10312658" y="642501"/>
            <a:ext cx="777572" cy="10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nesne, saat, fotoğraf, asılı içeren bir resim&#10;&#10;Açıklama otomatik olarak oluşturuldu">
            <a:extLst>
              <a:ext uri="{FF2B5EF4-FFF2-40B4-BE49-F238E27FC236}">
                <a16:creationId xmlns:a16="http://schemas.microsoft.com/office/drawing/2014/main" id="{777EB833-CD85-4D15-A8F0-FBC30639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70" y="1158240"/>
            <a:ext cx="4038600" cy="4038600"/>
          </a:xfrm>
          <a:prstGeom prst="rect">
            <a:avLst/>
          </a:prstGeom>
        </p:spPr>
      </p:pic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53779009-CEDC-4553-89E7-F29A8FD56A6E}"/>
              </a:ext>
            </a:extLst>
          </p:cNvPr>
          <p:cNvCxnSpPr>
            <a:cxnSpLocks/>
          </p:cNvCxnSpPr>
          <p:nvPr/>
        </p:nvCxnSpPr>
        <p:spPr>
          <a:xfrm>
            <a:off x="3355370" y="3177540"/>
            <a:ext cx="943253" cy="16897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E9B75FEE-C337-4915-99C2-11F015DEFF12}"/>
              </a:ext>
            </a:extLst>
          </p:cNvPr>
          <p:cNvCxnSpPr>
            <a:cxnSpLocks/>
          </p:cNvCxnSpPr>
          <p:nvPr/>
        </p:nvCxnSpPr>
        <p:spPr>
          <a:xfrm>
            <a:off x="3355370" y="3177540"/>
            <a:ext cx="0" cy="13944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D427857-00B4-44CE-A7D8-140DB4735E75}"/>
              </a:ext>
            </a:extLst>
          </p:cNvPr>
          <p:cNvSpPr txBox="1"/>
          <p:nvPr/>
        </p:nvSpPr>
        <p:spPr>
          <a:xfrm>
            <a:off x="5975175" y="5315392"/>
            <a:ext cx="3495056" cy="1323439"/>
          </a:xfrm>
          <a:custGeom>
            <a:avLst/>
            <a:gdLst>
              <a:gd name="connsiteX0" fmla="*/ 0 w 3495056"/>
              <a:gd name="connsiteY0" fmla="*/ 0 h 1323439"/>
              <a:gd name="connsiteX1" fmla="*/ 699011 w 3495056"/>
              <a:gd name="connsiteY1" fmla="*/ 0 h 1323439"/>
              <a:gd name="connsiteX2" fmla="*/ 1363072 w 3495056"/>
              <a:gd name="connsiteY2" fmla="*/ 0 h 1323439"/>
              <a:gd name="connsiteX3" fmla="*/ 1957231 w 3495056"/>
              <a:gd name="connsiteY3" fmla="*/ 0 h 1323439"/>
              <a:gd name="connsiteX4" fmla="*/ 2621292 w 3495056"/>
              <a:gd name="connsiteY4" fmla="*/ 0 h 1323439"/>
              <a:gd name="connsiteX5" fmla="*/ 3495056 w 3495056"/>
              <a:gd name="connsiteY5" fmla="*/ 0 h 1323439"/>
              <a:gd name="connsiteX6" fmla="*/ 3495056 w 3495056"/>
              <a:gd name="connsiteY6" fmla="*/ 648485 h 1323439"/>
              <a:gd name="connsiteX7" fmla="*/ 3495056 w 3495056"/>
              <a:gd name="connsiteY7" fmla="*/ 1323439 h 1323439"/>
              <a:gd name="connsiteX8" fmla="*/ 2796045 w 3495056"/>
              <a:gd name="connsiteY8" fmla="*/ 1323439 h 1323439"/>
              <a:gd name="connsiteX9" fmla="*/ 2166935 w 3495056"/>
              <a:gd name="connsiteY9" fmla="*/ 1323439 h 1323439"/>
              <a:gd name="connsiteX10" fmla="*/ 1467924 w 3495056"/>
              <a:gd name="connsiteY10" fmla="*/ 1323439 h 1323439"/>
              <a:gd name="connsiteX11" fmla="*/ 768912 w 3495056"/>
              <a:gd name="connsiteY11" fmla="*/ 1323439 h 1323439"/>
              <a:gd name="connsiteX12" fmla="*/ 0 w 3495056"/>
              <a:gd name="connsiteY12" fmla="*/ 1323439 h 1323439"/>
              <a:gd name="connsiteX13" fmla="*/ 0 w 3495056"/>
              <a:gd name="connsiteY13" fmla="*/ 674954 h 1323439"/>
              <a:gd name="connsiteX14" fmla="*/ 0 w 3495056"/>
              <a:gd name="connsiteY1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5056" h="1323439" fill="none" extrusionOk="0">
                <a:moveTo>
                  <a:pt x="0" y="0"/>
                </a:moveTo>
                <a:cubicBezTo>
                  <a:pt x="178343" y="7695"/>
                  <a:pt x="522086" y="-7422"/>
                  <a:pt x="699011" y="0"/>
                </a:cubicBezTo>
                <a:cubicBezTo>
                  <a:pt x="875936" y="7422"/>
                  <a:pt x="1184546" y="-18279"/>
                  <a:pt x="1363072" y="0"/>
                </a:cubicBezTo>
                <a:cubicBezTo>
                  <a:pt x="1541598" y="18279"/>
                  <a:pt x="1661283" y="5323"/>
                  <a:pt x="1957231" y="0"/>
                </a:cubicBezTo>
                <a:cubicBezTo>
                  <a:pt x="2253179" y="-5323"/>
                  <a:pt x="2428754" y="-31665"/>
                  <a:pt x="2621292" y="0"/>
                </a:cubicBezTo>
                <a:cubicBezTo>
                  <a:pt x="2813830" y="31665"/>
                  <a:pt x="3277054" y="-42773"/>
                  <a:pt x="3495056" y="0"/>
                </a:cubicBezTo>
                <a:cubicBezTo>
                  <a:pt x="3519281" y="157871"/>
                  <a:pt x="3470436" y="352756"/>
                  <a:pt x="3495056" y="648485"/>
                </a:cubicBezTo>
                <a:cubicBezTo>
                  <a:pt x="3519676" y="944214"/>
                  <a:pt x="3523565" y="1063078"/>
                  <a:pt x="3495056" y="1323439"/>
                </a:cubicBezTo>
                <a:cubicBezTo>
                  <a:pt x="3326122" y="1316010"/>
                  <a:pt x="3142491" y="1320944"/>
                  <a:pt x="2796045" y="1323439"/>
                </a:cubicBezTo>
                <a:cubicBezTo>
                  <a:pt x="2449599" y="1325934"/>
                  <a:pt x="2452454" y="1342992"/>
                  <a:pt x="2166935" y="1323439"/>
                </a:cubicBezTo>
                <a:cubicBezTo>
                  <a:pt x="1881416" y="1303887"/>
                  <a:pt x="1719880" y="1305825"/>
                  <a:pt x="1467924" y="1323439"/>
                </a:cubicBezTo>
                <a:cubicBezTo>
                  <a:pt x="1215968" y="1341053"/>
                  <a:pt x="1019448" y="1341932"/>
                  <a:pt x="768912" y="1323439"/>
                </a:cubicBezTo>
                <a:cubicBezTo>
                  <a:pt x="518376" y="1304946"/>
                  <a:pt x="155943" y="1305917"/>
                  <a:pt x="0" y="1323439"/>
                </a:cubicBezTo>
                <a:cubicBezTo>
                  <a:pt x="-4552" y="1049652"/>
                  <a:pt x="15768" y="883680"/>
                  <a:pt x="0" y="674954"/>
                </a:cubicBezTo>
                <a:cubicBezTo>
                  <a:pt x="-15768" y="466229"/>
                  <a:pt x="1531" y="227528"/>
                  <a:pt x="0" y="0"/>
                </a:cubicBezTo>
                <a:close/>
              </a:path>
              <a:path w="3495056" h="1323439" stroke="0" extrusionOk="0">
                <a:moveTo>
                  <a:pt x="0" y="0"/>
                </a:moveTo>
                <a:cubicBezTo>
                  <a:pt x="381821" y="7583"/>
                  <a:pt x="495685" y="12117"/>
                  <a:pt x="768912" y="0"/>
                </a:cubicBezTo>
                <a:cubicBezTo>
                  <a:pt x="1042139" y="-12117"/>
                  <a:pt x="1286712" y="-5164"/>
                  <a:pt x="1467924" y="0"/>
                </a:cubicBezTo>
                <a:cubicBezTo>
                  <a:pt x="1649136" y="5164"/>
                  <a:pt x="1976050" y="-18506"/>
                  <a:pt x="2201885" y="0"/>
                </a:cubicBezTo>
                <a:cubicBezTo>
                  <a:pt x="2427720" y="18506"/>
                  <a:pt x="2662731" y="-21408"/>
                  <a:pt x="2796045" y="0"/>
                </a:cubicBezTo>
                <a:cubicBezTo>
                  <a:pt x="2929359" y="21408"/>
                  <a:pt x="3281507" y="9490"/>
                  <a:pt x="3495056" y="0"/>
                </a:cubicBezTo>
                <a:cubicBezTo>
                  <a:pt x="3494311" y="208670"/>
                  <a:pt x="3491017" y="493080"/>
                  <a:pt x="3495056" y="688188"/>
                </a:cubicBezTo>
                <a:cubicBezTo>
                  <a:pt x="3499095" y="883296"/>
                  <a:pt x="3479102" y="1143966"/>
                  <a:pt x="3495056" y="1323439"/>
                </a:cubicBezTo>
                <a:cubicBezTo>
                  <a:pt x="3212463" y="1324577"/>
                  <a:pt x="3087322" y="1330656"/>
                  <a:pt x="2796045" y="1323439"/>
                </a:cubicBezTo>
                <a:cubicBezTo>
                  <a:pt x="2504768" y="1316222"/>
                  <a:pt x="2399057" y="1345025"/>
                  <a:pt x="2166935" y="1323439"/>
                </a:cubicBezTo>
                <a:cubicBezTo>
                  <a:pt x="1934813" y="1301854"/>
                  <a:pt x="1704750" y="1297744"/>
                  <a:pt x="1467924" y="1323439"/>
                </a:cubicBezTo>
                <a:cubicBezTo>
                  <a:pt x="1231098" y="1349134"/>
                  <a:pt x="1023786" y="1328490"/>
                  <a:pt x="768912" y="1323439"/>
                </a:cubicBezTo>
                <a:cubicBezTo>
                  <a:pt x="514038" y="1318388"/>
                  <a:pt x="193211" y="1305702"/>
                  <a:pt x="0" y="1323439"/>
                </a:cubicBezTo>
                <a:cubicBezTo>
                  <a:pt x="20515" y="1022551"/>
                  <a:pt x="32126" y="825232"/>
                  <a:pt x="0" y="648485"/>
                </a:cubicBezTo>
                <a:cubicBezTo>
                  <a:pt x="-32126" y="471738"/>
                  <a:pt x="6278" y="179217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Saat üç </a:t>
            </a:r>
            <a:r>
              <a:rPr lang="tr-TR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buçuk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5ABC851B-8093-4D8F-9110-C66E10ACE43D}"/>
              </a:ext>
            </a:extLst>
          </p:cNvPr>
          <p:cNvSpPr txBox="1"/>
          <p:nvPr/>
        </p:nvSpPr>
        <p:spPr>
          <a:xfrm>
            <a:off x="5520591" y="672525"/>
            <a:ext cx="4759930" cy="4524315"/>
          </a:xfrm>
          <a:custGeom>
            <a:avLst/>
            <a:gdLst>
              <a:gd name="connsiteX0" fmla="*/ 0 w 4759930"/>
              <a:gd name="connsiteY0" fmla="*/ 0 h 4524315"/>
              <a:gd name="connsiteX1" fmla="*/ 679990 w 4759930"/>
              <a:gd name="connsiteY1" fmla="*/ 0 h 4524315"/>
              <a:gd name="connsiteX2" fmla="*/ 1264781 w 4759930"/>
              <a:gd name="connsiteY2" fmla="*/ 0 h 4524315"/>
              <a:gd name="connsiteX3" fmla="*/ 1849573 w 4759930"/>
              <a:gd name="connsiteY3" fmla="*/ 0 h 4524315"/>
              <a:gd name="connsiteX4" fmla="*/ 2481963 w 4759930"/>
              <a:gd name="connsiteY4" fmla="*/ 0 h 4524315"/>
              <a:gd name="connsiteX5" fmla="*/ 3066755 w 4759930"/>
              <a:gd name="connsiteY5" fmla="*/ 0 h 4524315"/>
              <a:gd name="connsiteX6" fmla="*/ 3699146 w 4759930"/>
              <a:gd name="connsiteY6" fmla="*/ 0 h 4524315"/>
              <a:gd name="connsiteX7" fmla="*/ 4759930 w 4759930"/>
              <a:gd name="connsiteY7" fmla="*/ 0 h 4524315"/>
              <a:gd name="connsiteX8" fmla="*/ 4759930 w 4759930"/>
              <a:gd name="connsiteY8" fmla="*/ 691574 h 4524315"/>
              <a:gd name="connsiteX9" fmla="*/ 4759930 w 4759930"/>
              <a:gd name="connsiteY9" fmla="*/ 1247418 h 4524315"/>
              <a:gd name="connsiteX10" fmla="*/ 4759930 w 4759930"/>
              <a:gd name="connsiteY10" fmla="*/ 1984235 h 4524315"/>
              <a:gd name="connsiteX11" fmla="*/ 4759930 w 4759930"/>
              <a:gd name="connsiteY11" fmla="*/ 2721052 h 4524315"/>
              <a:gd name="connsiteX12" fmla="*/ 4759930 w 4759930"/>
              <a:gd name="connsiteY12" fmla="*/ 3367383 h 4524315"/>
              <a:gd name="connsiteX13" fmla="*/ 4759930 w 4759930"/>
              <a:gd name="connsiteY13" fmla="*/ 3923227 h 4524315"/>
              <a:gd name="connsiteX14" fmla="*/ 4759930 w 4759930"/>
              <a:gd name="connsiteY14" fmla="*/ 4524315 h 4524315"/>
              <a:gd name="connsiteX15" fmla="*/ 4127539 w 4759930"/>
              <a:gd name="connsiteY15" fmla="*/ 4524315 h 4524315"/>
              <a:gd name="connsiteX16" fmla="*/ 3447549 w 4759930"/>
              <a:gd name="connsiteY16" fmla="*/ 4524315 h 4524315"/>
              <a:gd name="connsiteX17" fmla="*/ 2910357 w 4759930"/>
              <a:gd name="connsiteY17" fmla="*/ 4524315 h 4524315"/>
              <a:gd name="connsiteX18" fmla="*/ 2325566 w 4759930"/>
              <a:gd name="connsiteY18" fmla="*/ 4524315 h 4524315"/>
              <a:gd name="connsiteX19" fmla="*/ 1788374 w 4759930"/>
              <a:gd name="connsiteY19" fmla="*/ 4524315 h 4524315"/>
              <a:gd name="connsiteX20" fmla="*/ 1155983 w 4759930"/>
              <a:gd name="connsiteY20" fmla="*/ 4524315 h 4524315"/>
              <a:gd name="connsiteX21" fmla="*/ 618791 w 4759930"/>
              <a:gd name="connsiteY21" fmla="*/ 4524315 h 4524315"/>
              <a:gd name="connsiteX22" fmla="*/ 0 w 4759930"/>
              <a:gd name="connsiteY22" fmla="*/ 4524315 h 4524315"/>
              <a:gd name="connsiteX23" fmla="*/ 0 w 4759930"/>
              <a:gd name="connsiteY23" fmla="*/ 3832741 h 4524315"/>
              <a:gd name="connsiteX24" fmla="*/ 0 w 4759930"/>
              <a:gd name="connsiteY24" fmla="*/ 3231654 h 4524315"/>
              <a:gd name="connsiteX25" fmla="*/ 0 w 4759930"/>
              <a:gd name="connsiteY25" fmla="*/ 2721052 h 4524315"/>
              <a:gd name="connsiteX26" fmla="*/ 0 w 4759930"/>
              <a:gd name="connsiteY26" fmla="*/ 2165208 h 4524315"/>
              <a:gd name="connsiteX27" fmla="*/ 0 w 4759930"/>
              <a:gd name="connsiteY27" fmla="*/ 1654607 h 4524315"/>
              <a:gd name="connsiteX28" fmla="*/ 0 w 4759930"/>
              <a:gd name="connsiteY28" fmla="*/ 963033 h 4524315"/>
              <a:gd name="connsiteX29" fmla="*/ 0 w 4759930"/>
              <a:gd name="connsiteY29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59930" h="4524315" fill="none" extrusionOk="0">
                <a:moveTo>
                  <a:pt x="0" y="0"/>
                </a:moveTo>
                <a:cubicBezTo>
                  <a:pt x="335146" y="-27447"/>
                  <a:pt x="526192" y="-13847"/>
                  <a:pt x="679990" y="0"/>
                </a:cubicBezTo>
                <a:cubicBezTo>
                  <a:pt x="833788" y="13847"/>
                  <a:pt x="977270" y="-14411"/>
                  <a:pt x="1264781" y="0"/>
                </a:cubicBezTo>
                <a:cubicBezTo>
                  <a:pt x="1552292" y="14411"/>
                  <a:pt x="1710345" y="-21648"/>
                  <a:pt x="1849573" y="0"/>
                </a:cubicBezTo>
                <a:cubicBezTo>
                  <a:pt x="1988801" y="21648"/>
                  <a:pt x="2238630" y="-13551"/>
                  <a:pt x="2481963" y="0"/>
                </a:cubicBezTo>
                <a:cubicBezTo>
                  <a:pt x="2725296" y="13551"/>
                  <a:pt x="2782160" y="13448"/>
                  <a:pt x="3066755" y="0"/>
                </a:cubicBezTo>
                <a:cubicBezTo>
                  <a:pt x="3351350" y="-13448"/>
                  <a:pt x="3511149" y="2586"/>
                  <a:pt x="3699146" y="0"/>
                </a:cubicBezTo>
                <a:cubicBezTo>
                  <a:pt x="3887143" y="-2586"/>
                  <a:pt x="4420788" y="-12706"/>
                  <a:pt x="4759930" y="0"/>
                </a:cubicBezTo>
                <a:cubicBezTo>
                  <a:pt x="4753460" y="310739"/>
                  <a:pt x="4766354" y="383865"/>
                  <a:pt x="4759930" y="691574"/>
                </a:cubicBezTo>
                <a:cubicBezTo>
                  <a:pt x="4753506" y="999283"/>
                  <a:pt x="4769491" y="1060800"/>
                  <a:pt x="4759930" y="1247418"/>
                </a:cubicBezTo>
                <a:cubicBezTo>
                  <a:pt x="4750369" y="1434036"/>
                  <a:pt x="4755090" y="1769180"/>
                  <a:pt x="4759930" y="1984235"/>
                </a:cubicBezTo>
                <a:cubicBezTo>
                  <a:pt x="4764770" y="2199290"/>
                  <a:pt x="4733798" y="2357876"/>
                  <a:pt x="4759930" y="2721052"/>
                </a:cubicBezTo>
                <a:cubicBezTo>
                  <a:pt x="4786062" y="3084228"/>
                  <a:pt x="4729924" y="3181544"/>
                  <a:pt x="4759930" y="3367383"/>
                </a:cubicBezTo>
                <a:cubicBezTo>
                  <a:pt x="4789936" y="3553222"/>
                  <a:pt x="4784731" y="3678492"/>
                  <a:pt x="4759930" y="3923227"/>
                </a:cubicBezTo>
                <a:cubicBezTo>
                  <a:pt x="4735129" y="4167962"/>
                  <a:pt x="4761387" y="4366225"/>
                  <a:pt x="4759930" y="4524315"/>
                </a:cubicBezTo>
                <a:cubicBezTo>
                  <a:pt x="4562898" y="4527613"/>
                  <a:pt x="4407510" y="4553407"/>
                  <a:pt x="4127539" y="4524315"/>
                </a:cubicBezTo>
                <a:cubicBezTo>
                  <a:pt x="3847568" y="4495223"/>
                  <a:pt x="3592579" y="4532488"/>
                  <a:pt x="3447549" y="4524315"/>
                </a:cubicBezTo>
                <a:cubicBezTo>
                  <a:pt x="3302519" y="4516143"/>
                  <a:pt x="3126124" y="4522808"/>
                  <a:pt x="2910357" y="4524315"/>
                </a:cubicBezTo>
                <a:cubicBezTo>
                  <a:pt x="2694590" y="4525822"/>
                  <a:pt x="2554400" y="4543558"/>
                  <a:pt x="2325566" y="4524315"/>
                </a:cubicBezTo>
                <a:cubicBezTo>
                  <a:pt x="2096732" y="4505072"/>
                  <a:pt x="2046277" y="4531380"/>
                  <a:pt x="1788374" y="4524315"/>
                </a:cubicBezTo>
                <a:cubicBezTo>
                  <a:pt x="1530471" y="4517250"/>
                  <a:pt x="1316214" y="4513781"/>
                  <a:pt x="1155983" y="4524315"/>
                </a:cubicBezTo>
                <a:cubicBezTo>
                  <a:pt x="995752" y="4534849"/>
                  <a:pt x="788293" y="4497858"/>
                  <a:pt x="618791" y="4524315"/>
                </a:cubicBezTo>
                <a:cubicBezTo>
                  <a:pt x="449289" y="4550772"/>
                  <a:pt x="163522" y="4550959"/>
                  <a:pt x="0" y="4524315"/>
                </a:cubicBezTo>
                <a:cubicBezTo>
                  <a:pt x="24271" y="4343199"/>
                  <a:pt x="-19895" y="4137543"/>
                  <a:pt x="0" y="3832741"/>
                </a:cubicBezTo>
                <a:cubicBezTo>
                  <a:pt x="19895" y="3527939"/>
                  <a:pt x="-19137" y="3443220"/>
                  <a:pt x="0" y="3231654"/>
                </a:cubicBezTo>
                <a:cubicBezTo>
                  <a:pt x="19137" y="3020088"/>
                  <a:pt x="13680" y="2859822"/>
                  <a:pt x="0" y="2721052"/>
                </a:cubicBezTo>
                <a:cubicBezTo>
                  <a:pt x="-13680" y="2582282"/>
                  <a:pt x="-1205" y="2346269"/>
                  <a:pt x="0" y="2165208"/>
                </a:cubicBezTo>
                <a:cubicBezTo>
                  <a:pt x="1205" y="1984147"/>
                  <a:pt x="-12257" y="1879567"/>
                  <a:pt x="0" y="1654607"/>
                </a:cubicBezTo>
                <a:cubicBezTo>
                  <a:pt x="12257" y="1429647"/>
                  <a:pt x="6779" y="1190271"/>
                  <a:pt x="0" y="963033"/>
                </a:cubicBezTo>
                <a:cubicBezTo>
                  <a:pt x="-6779" y="735795"/>
                  <a:pt x="-46840" y="346696"/>
                  <a:pt x="0" y="0"/>
                </a:cubicBezTo>
                <a:close/>
              </a:path>
              <a:path w="4759930" h="4524315" stroke="0" extrusionOk="0">
                <a:moveTo>
                  <a:pt x="0" y="0"/>
                </a:moveTo>
                <a:cubicBezTo>
                  <a:pt x="177095" y="-28652"/>
                  <a:pt x="449375" y="-17010"/>
                  <a:pt x="632391" y="0"/>
                </a:cubicBezTo>
                <a:cubicBezTo>
                  <a:pt x="815407" y="17010"/>
                  <a:pt x="987938" y="-6412"/>
                  <a:pt x="1169583" y="0"/>
                </a:cubicBezTo>
                <a:cubicBezTo>
                  <a:pt x="1351228" y="6412"/>
                  <a:pt x="1667606" y="15580"/>
                  <a:pt x="1801974" y="0"/>
                </a:cubicBezTo>
                <a:cubicBezTo>
                  <a:pt x="1936342" y="-15580"/>
                  <a:pt x="2147799" y="-851"/>
                  <a:pt x="2481963" y="0"/>
                </a:cubicBezTo>
                <a:cubicBezTo>
                  <a:pt x="2816127" y="851"/>
                  <a:pt x="2851416" y="22364"/>
                  <a:pt x="3209553" y="0"/>
                </a:cubicBezTo>
                <a:cubicBezTo>
                  <a:pt x="3567690" y="-22364"/>
                  <a:pt x="3620377" y="-20369"/>
                  <a:pt x="3841943" y="0"/>
                </a:cubicBezTo>
                <a:cubicBezTo>
                  <a:pt x="4063509" y="20369"/>
                  <a:pt x="4488525" y="-18990"/>
                  <a:pt x="4759930" y="0"/>
                </a:cubicBezTo>
                <a:cubicBezTo>
                  <a:pt x="4782979" y="173371"/>
                  <a:pt x="4759473" y="443856"/>
                  <a:pt x="4759930" y="555844"/>
                </a:cubicBezTo>
                <a:cubicBezTo>
                  <a:pt x="4760387" y="667832"/>
                  <a:pt x="4766825" y="1020824"/>
                  <a:pt x="4759930" y="1202175"/>
                </a:cubicBezTo>
                <a:cubicBezTo>
                  <a:pt x="4753035" y="1383526"/>
                  <a:pt x="4743632" y="1560314"/>
                  <a:pt x="4759930" y="1803263"/>
                </a:cubicBezTo>
                <a:cubicBezTo>
                  <a:pt x="4776228" y="2046212"/>
                  <a:pt x="4754980" y="2308303"/>
                  <a:pt x="4759930" y="2494837"/>
                </a:cubicBezTo>
                <a:cubicBezTo>
                  <a:pt x="4764880" y="2681371"/>
                  <a:pt x="4759999" y="2886852"/>
                  <a:pt x="4759930" y="3095924"/>
                </a:cubicBezTo>
                <a:cubicBezTo>
                  <a:pt x="4759861" y="3304996"/>
                  <a:pt x="4761289" y="3578910"/>
                  <a:pt x="4759930" y="3832741"/>
                </a:cubicBezTo>
                <a:cubicBezTo>
                  <a:pt x="4758571" y="4086572"/>
                  <a:pt x="4763469" y="4316500"/>
                  <a:pt x="4759930" y="4524315"/>
                </a:cubicBezTo>
                <a:cubicBezTo>
                  <a:pt x="4580259" y="4542434"/>
                  <a:pt x="4356169" y="4491452"/>
                  <a:pt x="3984741" y="4524315"/>
                </a:cubicBezTo>
                <a:cubicBezTo>
                  <a:pt x="3613313" y="4557178"/>
                  <a:pt x="3609488" y="4497933"/>
                  <a:pt x="3257152" y="4524315"/>
                </a:cubicBezTo>
                <a:cubicBezTo>
                  <a:pt x="2904816" y="4550697"/>
                  <a:pt x="2716229" y="4529214"/>
                  <a:pt x="2577162" y="4524315"/>
                </a:cubicBezTo>
                <a:cubicBezTo>
                  <a:pt x="2438095" y="4519417"/>
                  <a:pt x="2156909" y="4492656"/>
                  <a:pt x="1897172" y="4524315"/>
                </a:cubicBezTo>
                <a:cubicBezTo>
                  <a:pt x="1637435" y="4555975"/>
                  <a:pt x="1491513" y="4528768"/>
                  <a:pt x="1359980" y="4524315"/>
                </a:cubicBezTo>
                <a:cubicBezTo>
                  <a:pt x="1228447" y="4519862"/>
                  <a:pt x="1043494" y="4527683"/>
                  <a:pt x="727589" y="4524315"/>
                </a:cubicBezTo>
                <a:cubicBezTo>
                  <a:pt x="411684" y="4520947"/>
                  <a:pt x="309218" y="4529062"/>
                  <a:pt x="0" y="4524315"/>
                </a:cubicBezTo>
                <a:cubicBezTo>
                  <a:pt x="-1477" y="4252448"/>
                  <a:pt x="12390" y="4014716"/>
                  <a:pt x="0" y="3787498"/>
                </a:cubicBezTo>
                <a:cubicBezTo>
                  <a:pt x="-12390" y="3560280"/>
                  <a:pt x="-11683" y="3404745"/>
                  <a:pt x="0" y="3186410"/>
                </a:cubicBezTo>
                <a:cubicBezTo>
                  <a:pt x="11683" y="2968075"/>
                  <a:pt x="16324" y="2727612"/>
                  <a:pt x="0" y="2585323"/>
                </a:cubicBezTo>
                <a:cubicBezTo>
                  <a:pt x="-16324" y="2443034"/>
                  <a:pt x="-3865" y="2156831"/>
                  <a:pt x="0" y="1893749"/>
                </a:cubicBezTo>
                <a:cubicBezTo>
                  <a:pt x="3865" y="1630667"/>
                  <a:pt x="-10786" y="1549919"/>
                  <a:pt x="0" y="1292661"/>
                </a:cubicBezTo>
                <a:cubicBezTo>
                  <a:pt x="10786" y="1035403"/>
                  <a:pt x="10802" y="872722"/>
                  <a:pt x="0" y="736817"/>
                </a:cubicBezTo>
                <a:cubicBezTo>
                  <a:pt x="-10802" y="600912"/>
                  <a:pt x="-20746" y="35776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60892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Yarım saatlerde yelkovan</a:t>
            </a:r>
          </a:p>
          <a:p>
            <a:pPr algn="ctr"/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6’yı gösterir. Saati okumak için akrebin gösterdiği sayıya </a:t>
            </a:r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bakmalısınız.Yarım</a:t>
            </a:r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saati okumak için ‘buçuk’ ifadesi kullanılır.</a:t>
            </a:r>
          </a:p>
        </p:txBody>
      </p:sp>
      <p:pic>
        <p:nvPicPr>
          <p:cNvPr id="44" name="Resim 43" descr="Not Alan Tavuk">
            <a:extLst>
              <a:ext uri="{FF2B5EF4-FFF2-40B4-BE49-F238E27FC236}">
                <a16:creationId xmlns:a16="http://schemas.microsoft.com/office/drawing/2014/main" id="{373A85C7-9866-4D49-8649-E0DF3987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57" y="2962211"/>
            <a:ext cx="3436849" cy="3436849"/>
          </a:xfrm>
          <a:prstGeom prst="rect">
            <a:avLst/>
          </a:prstGeom>
        </p:spPr>
      </p:pic>
      <p:cxnSp>
        <p:nvCxnSpPr>
          <p:cNvPr id="45" name="Düz Ok Bağlayıcısı 44">
            <a:extLst>
              <a:ext uri="{FF2B5EF4-FFF2-40B4-BE49-F238E27FC236}">
                <a16:creationId xmlns:a16="http://schemas.microsoft.com/office/drawing/2014/main" id="{DEEE186C-31D0-499A-98D7-ED41E22DB6C6}"/>
              </a:ext>
            </a:extLst>
          </p:cNvPr>
          <p:cNvCxnSpPr>
            <a:cxnSpLocks/>
          </p:cNvCxnSpPr>
          <p:nvPr/>
        </p:nvCxnSpPr>
        <p:spPr>
          <a:xfrm>
            <a:off x="1594197" y="5432214"/>
            <a:ext cx="834043" cy="1756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980DA721-5C8B-44FB-9C82-E4052451066C}"/>
              </a:ext>
            </a:extLst>
          </p:cNvPr>
          <p:cNvSpPr txBox="1"/>
          <p:nvPr/>
        </p:nvSpPr>
        <p:spPr>
          <a:xfrm>
            <a:off x="1034639" y="5586732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Akrep</a:t>
            </a:r>
          </a:p>
        </p:txBody>
      </p: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8E10D735-F57F-4BBC-85F8-F7CD6913F7D3}"/>
              </a:ext>
            </a:extLst>
          </p:cNvPr>
          <p:cNvCxnSpPr>
            <a:cxnSpLocks/>
          </p:cNvCxnSpPr>
          <p:nvPr/>
        </p:nvCxnSpPr>
        <p:spPr>
          <a:xfrm>
            <a:off x="3482280" y="5449782"/>
            <a:ext cx="13351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592CFBF0-076F-458B-A43E-F18ED91F45C9}"/>
              </a:ext>
            </a:extLst>
          </p:cNvPr>
          <p:cNvSpPr txBox="1"/>
          <p:nvPr/>
        </p:nvSpPr>
        <p:spPr>
          <a:xfrm>
            <a:off x="3219919" y="5586732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Yelkovan</a:t>
            </a:r>
          </a:p>
        </p:txBody>
      </p:sp>
    </p:spTree>
    <p:extLst>
      <p:ext uri="{BB962C8B-B14F-4D97-AF65-F5344CB8AC3E}">
        <p14:creationId xmlns:p14="http://schemas.microsoft.com/office/powerpoint/2010/main" val="19202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7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E45E38-AC2A-46B0-8D10-EE6953ED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2998" y="582092"/>
            <a:ext cx="4714139" cy="48009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E77CE3-70BA-4282-931B-10F4BE26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594" y="582092"/>
            <a:ext cx="4542960" cy="454296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3C079F-00B4-4E99-A99F-023D5B01686A}"/>
              </a:ext>
            </a:extLst>
          </p:cNvPr>
          <p:cNvSpPr txBox="1"/>
          <p:nvPr/>
        </p:nvSpPr>
        <p:spPr>
          <a:xfrm>
            <a:off x="982594" y="5470486"/>
            <a:ext cx="4815441" cy="707886"/>
          </a:xfrm>
          <a:custGeom>
            <a:avLst/>
            <a:gdLst>
              <a:gd name="connsiteX0" fmla="*/ 0 w 4815441"/>
              <a:gd name="connsiteY0" fmla="*/ 0 h 707886"/>
              <a:gd name="connsiteX1" fmla="*/ 736075 w 4815441"/>
              <a:gd name="connsiteY1" fmla="*/ 0 h 707886"/>
              <a:gd name="connsiteX2" fmla="*/ 1520304 w 4815441"/>
              <a:gd name="connsiteY2" fmla="*/ 0 h 707886"/>
              <a:gd name="connsiteX3" fmla="*/ 2160069 w 4815441"/>
              <a:gd name="connsiteY3" fmla="*/ 0 h 707886"/>
              <a:gd name="connsiteX4" fmla="*/ 2896144 w 4815441"/>
              <a:gd name="connsiteY4" fmla="*/ 0 h 707886"/>
              <a:gd name="connsiteX5" fmla="*/ 3535910 w 4815441"/>
              <a:gd name="connsiteY5" fmla="*/ 0 h 707886"/>
              <a:gd name="connsiteX6" fmla="*/ 4223830 w 4815441"/>
              <a:gd name="connsiteY6" fmla="*/ 0 h 707886"/>
              <a:gd name="connsiteX7" fmla="*/ 4815441 w 4815441"/>
              <a:gd name="connsiteY7" fmla="*/ 0 h 707886"/>
              <a:gd name="connsiteX8" fmla="*/ 4815441 w 4815441"/>
              <a:gd name="connsiteY8" fmla="*/ 361022 h 707886"/>
              <a:gd name="connsiteX9" fmla="*/ 4815441 w 4815441"/>
              <a:gd name="connsiteY9" fmla="*/ 707886 h 707886"/>
              <a:gd name="connsiteX10" fmla="*/ 4175675 w 4815441"/>
              <a:gd name="connsiteY10" fmla="*/ 707886 h 707886"/>
              <a:gd name="connsiteX11" fmla="*/ 3535910 w 4815441"/>
              <a:gd name="connsiteY11" fmla="*/ 707886 h 707886"/>
              <a:gd name="connsiteX12" fmla="*/ 2992453 w 4815441"/>
              <a:gd name="connsiteY12" fmla="*/ 707886 h 707886"/>
              <a:gd name="connsiteX13" fmla="*/ 2352687 w 4815441"/>
              <a:gd name="connsiteY13" fmla="*/ 707886 h 707886"/>
              <a:gd name="connsiteX14" fmla="*/ 1616612 w 4815441"/>
              <a:gd name="connsiteY14" fmla="*/ 707886 h 707886"/>
              <a:gd name="connsiteX15" fmla="*/ 832383 w 4815441"/>
              <a:gd name="connsiteY15" fmla="*/ 707886 h 707886"/>
              <a:gd name="connsiteX16" fmla="*/ 0 w 4815441"/>
              <a:gd name="connsiteY16" fmla="*/ 707886 h 707886"/>
              <a:gd name="connsiteX17" fmla="*/ 0 w 4815441"/>
              <a:gd name="connsiteY17" fmla="*/ 346864 h 707886"/>
              <a:gd name="connsiteX18" fmla="*/ 0 w 4815441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15441" h="707886" fill="none" extrusionOk="0">
                <a:moveTo>
                  <a:pt x="0" y="0"/>
                </a:moveTo>
                <a:cubicBezTo>
                  <a:pt x="233103" y="29680"/>
                  <a:pt x="583889" y="-31621"/>
                  <a:pt x="736075" y="0"/>
                </a:cubicBezTo>
                <a:cubicBezTo>
                  <a:pt x="888262" y="31621"/>
                  <a:pt x="1332376" y="25633"/>
                  <a:pt x="1520304" y="0"/>
                </a:cubicBezTo>
                <a:cubicBezTo>
                  <a:pt x="1708232" y="-25633"/>
                  <a:pt x="1904563" y="-1103"/>
                  <a:pt x="2160069" y="0"/>
                </a:cubicBezTo>
                <a:cubicBezTo>
                  <a:pt x="2415576" y="1103"/>
                  <a:pt x="2731701" y="-35726"/>
                  <a:pt x="2896144" y="0"/>
                </a:cubicBezTo>
                <a:cubicBezTo>
                  <a:pt x="3060588" y="35726"/>
                  <a:pt x="3310264" y="16868"/>
                  <a:pt x="3535910" y="0"/>
                </a:cubicBezTo>
                <a:cubicBezTo>
                  <a:pt x="3761556" y="-16868"/>
                  <a:pt x="4067647" y="-2569"/>
                  <a:pt x="4223830" y="0"/>
                </a:cubicBezTo>
                <a:cubicBezTo>
                  <a:pt x="4380013" y="2569"/>
                  <a:pt x="4624133" y="9443"/>
                  <a:pt x="4815441" y="0"/>
                </a:cubicBezTo>
                <a:cubicBezTo>
                  <a:pt x="4817977" y="109899"/>
                  <a:pt x="4804036" y="242252"/>
                  <a:pt x="4815441" y="361022"/>
                </a:cubicBezTo>
                <a:cubicBezTo>
                  <a:pt x="4826846" y="479792"/>
                  <a:pt x="4810929" y="547888"/>
                  <a:pt x="4815441" y="707886"/>
                </a:cubicBezTo>
                <a:cubicBezTo>
                  <a:pt x="4566721" y="700379"/>
                  <a:pt x="4424857" y="725518"/>
                  <a:pt x="4175675" y="707886"/>
                </a:cubicBezTo>
                <a:cubicBezTo>
                  <a:pt x="3926493" y="690254"/>
                  <a:pt x="3816525" y="705127"/>
                  <a:pt x="3535910" y="707886"/>
                </a:cubicBezTo>
                <a:cubicBezTo>
                  <a:pt x="3255295" y="710645"/>
                  <a:pt x="3232563" y="688359"/>
                  <a:pt x="2992453" y="707886"/>
                </a:cubicBezTo>
                <a:cubicBezTo>
                  <a:pt x="2752343" y="727413"/>
                  <a:pt x="2637111" y="683765"/>
                  <a:pt x="2352687" y="707886"/>
                </a:cubicBezTo>
                <a:cubicBezTo>
                  <a:pt x="2068263" y="732007"/>
                  <a:pt x="1819117" y="726564"/>
                  <a:pt x="1616612" y="707886"/>
                </a:cubicBezTo>
                <a:cubicBezTo>
                  <a:pt x="1414107" y="689208"/>
                  <a:pt x="1007806" y="715731"/>
                  <a:pt x="832383" y="707886"/>
                </a:cubicBezTo>
                <a:cubicBezTo>
                  <a:pt x="656960" y="700041"/>
                  <a:pt x="216491" y="711259"/>
                  <a:pt x="0" y="707886"/>
                </a:cubicBezTo>
                <a:cubicBezTo>
                  <a:pt x="-14432" y="571746"/>
                  <a:pt x="-2423" y="508593"/>
                  <a:pt x="0" y="346864"/>
                </a:cubicBezTo>
                <a:cubicBezTo>
                  <a:pt x="2423" y="185135"/>
                  <a:pt x="9348" y="87439"/>
                  <a:pt x="0" y="0"/>
                </a:cubicBezTo>
                <a:close/>
              </a:path>
              <a:path w="4815441" h="707886" stroke="0" extrusionOk="0">
                <a:moveTo>
                  <a:pt x="0" y="0"/>
                </a:moveTo>
                <a:cubicBezTo>
                  <a:pt x="264667" y="30909"/>
                  <a:pt x="599005" y="23264"/>
                  <a:pt x="784229" y="0"/>
                </a:cubicBezTo>
                <a:cubicBezTo>
                  <a:pt x="969453" y="-23264"/>
                  <a:pt x="1161527" y="30139"/>
                  <a:pt x="1472149" y="0"/>
                </a:cubicBezTo>
                <a:cubicBezTo>
                  <a:pt x="1782771" y="-30139"/>
                  <a:pt x="1885713" y="36696"/>
                  <a:pt x="2208224" y="0"/>
                </a:cubicBezTo>
                <a:cubicBezTo>
                  <a:pt x="2530735" y="-36696"/>
                  <a:pt x="2578576" y="-478"/>
                  <a:pt x="2751681" y="0"/>
                </a:cubicBezTo>
                <a:cubicBezTo>
                  <a:pt x="2924786" y="478"/>
                  <a:pt x="3324210" y="-13085"/>
                  <a:pt x="3487755" y="0"/>
                </a:cubicBezTo>
                <a:cubicBezTo>
                  <a:pt x="3651300" y="13085"/>
                  <a:pt x="4424557" y="56691"/>
                  <a:pt x="4815441" y="0"/>
                </a:cubicBezTo>
                <a:cubicBezTo>
                  <a:pt x="4813929" y="158256"/>
                  <a:pt x="4809267" y="235853"/>
                  <a:pt x="4815441" y="339785"/>
                </a:cubicBezTo>
                <a:cubicBezTo>
                  <a:pt x="4821615" y="443717"/>
                  <a:pt x="4819282" y="534862"/>
                  <a:pt x="4815441" y="707886"/>
                </a:cubicBezTo>
                <a:cubicBezTo>
                  <a:pt x="4579569" y="722087"/>
                  <a:pt x="4465783" y="719101"/>
                  <a:pt x="4175675" y="707886"/>
                </a:cubicBezTo>
                <a:cubicBezTo>
                  <a:pt x="3885567" y="696671"/>
                  <a:pt x="3800702" y="713289"/>
                  <a:pt x="3487755" y="707886"/>
                </a:cubicBezTo>
                <a:cubicBezTo>
                  <a:pt x="3174808" y="702483"/>
                  <a:pt x="3006985" y="726962"/>
                  <a:pt x="2799835" y="707886"/>
                </a:cubicBezTo>
                <a:cubicBezTo>
                  <a:pt x="2592685" y="688810"/>
                  <a:pt x="2424561" y="681769"/>
                  <a:pt x="2160069" y="707886"/>
                </a:cubicBezTo>
                <a:cubicBezTo>
                  <a:pt x="1895577" y="734003"/>
                  <a:pt x="1753396" y="717169"/>
                  <a:pt x="1423995" y="707886"/>
                </a:cubicBezTo>
                <a:cubicBezTo>
                  <a:pt x="1094594" y="698603"/>
                  <a:pt x="969877" y="698557"/>
                  <a:pt x="736075" y="707886"/>
                </a:cubicBezTo>
                <a:cubicBezTo>
                  <a:pt x="502273" y="717215"/>
                  <a:pt x="342644" y="717841"/>
                  <a:pt x="0" y="707886"/>
                </a:cubicBezTo>
                <a:cubicBezTo>
                  <a:pt x="-8788" y="627140"/>
                  <a:pt x="394" y="451537"/>
                  <a:pt x="0" y="368101"/>
                </a:cubicBezTo>
                <a:cubicBezTo>
                  <a:pt x="-394" y="284665"/>
                  <a:pt x="13833" y="15292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0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bir buçuk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7264A69-10F3-421D-8616-D92AD2F60AF2}"/>
              </a:ext>
            </a:extLst>
          </p:cNvPr>
          <p:cNvSpPr txBox="1"/>
          <p:nvPr/>
        </p:nvSpPr>
        <p:spPr>
          <a:xfrm>
            <a:off x="6513448" y="5467315"/>
            <a:ext cx="4772903" cy="707886"/>
          </a:xfrm>
          <a:custGeom>
            <a:avLst/>
            <a:gdLst>
              <a:gd name="connsiteX0" fmla="*/ 0 w 4772903"/>
              <a:gd name="connsiteY0" fmla="*/ 0 h 707886"/>
              <a:gd name="connsiteX1" fmla="*/ 729572 w 4772903"/>
              <a:gd name="connsiteY1" fmla="*/ 0 h 707886"/>
              <a:gd name="connsiteX2" fmla="*/ 1506874 w 4772903"/>
              <a:gd name="connsiteY2" fmla="*/ 0 h 707886"/>
              <a:gd name="connsiteX3" fmla="*/ 2140988 w 4772903"/>
              <a:gd name="connsiteY3" fmla="*/ 0 h 707886"/>
              <a:gd name="connsiteX4" fmla="*/ 2870560 w 4772903"/>
              <a:gd name="connsiteY4" fmla="*/ 0 h 707886"/>
              <a:gd name="connsiteX5" fmla="*/ 3504674 w 4772903"/>
              <a:gd name="connsiteY5" fmla="*/ 0 h 707886"/>
              <a:gd name="connsiteX6" fmla="*/ 4186518 w 4772903"/>
              <a:gd name="connsiteY6" fmla="*/ 0 h 707886"/>
              <a:gd name="connsiteX7" fmla="*/ 4772903 w 4772903"/>
              <a:gd name="connsiteY7" fmla="*/ 0 h 707886"/>
              <a:gd name="connsiteX8" fmla="*/ 4772903 w 4772903"/>
              <a:gd name="connsiteY8" fmla="*/ 361022 h 707886"/>
              <a:gd name="connsiteX9" fmla="*/ 4772903 w 4772903"/>
              <a:gd name="connsiteY9" fmla="*/ 707886 h 707886"/>
              <a:gd name="connsiteX10" fmla="*/ 4138789 w 4772903"/>
              <a:gd name="connsiteY10" fmla="*/ 707886 h 707886"/>
              <a:gd name="connsiteX11" fmla="*/ 3504674 w 4772903"/>
              <a:gd name="connsiteY11" fmla="*/ 707886 h 707886"/>
              <a:gd name="connsiteX12" fmla="*/ 2966018 w 4772903"/>
              <a:gd name="connsiteY12" fmla="*/ 707886 h 707886"/>
              <a:gd name="connsiteX13" fmla="*/ 2331904 w 4772903"/>
              <a:gd name="connsiteY13" fmla="*/ 707886 h 707886"/>
              <a:gd name="connsiteX14" fmla="*/ 1602332 w 4772903"/>
              <a:gd name="connsiteY14" fmla="*/ 707886 h 707886"/>
              <a:gd name="connsiteX15" fmla="*/ 825030 w 4772903"/>
              <a:gd name="connsiteY15" fmla="*/ 707886 h 707886"/>
              <a:gd name="connsiteX16" fmla="*/ 0 w 4772903"/>
              <a:gd name="connsiteY16" fmla="*/ 707886 h 707886"/>
              <a:gd name="connsiteX17" fmla="*/ 0 w 4772903"/>
              <a:gd name="connsiteY17" fmla="*/ 346864 h 707886"/>
              <a:gd name="connsiteX18" fmla="*/ 0 w 4772903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72903" h="707886" fill="none" extrusionOk="0">
                <a:moveTo>
                  <a:pt x="0" y="0"/>
                </a:moveTo>
                <a:cubicBezTo>
                  <a:pt x="237838" y="34399"/>
                  <a:pt x="372910" y="3548"/>
                  <a:pt x="729572" y="0"/>
                </a:cubicBezTo>
                <a:cubicBezTo>
                  <a:pt x="1086234" y="-3548"/>
                  <a:pt x="1213730" y="-32320"/>
                  <a:pt x="1506874" y="0"/>
                </a:cubicBezTo>
                <a:cubicBezTo>
                  <a:pt x="1800018" y="32320"/>
                  <a:pt x="1947267" y="-22542"/>
                  <a:pt x="2140988" y="0"/>
                </a:cubicBezTo>
                <a:cubicBezTo>
                  <a:pt x="2334709" y="22542"/>
                  <a:pt x="2559207" y="13793"/>
                  <a:pt x="2870560" y="0"/>
                </a:cubicBezTo>
                <a:cubicBezTo>
                  <a:pt x="3181913" y="-13793"/>
                  <a:pt x="3356100" y="-9966"/>
                  <a:pt x="3504674" y="0"/>
                </a:cubicBezTo>
                <a:cubicBezTo>
                  <a:pt x="3653248" y="9966"/>
                  <a:pt x="3952089" y="-27203"/>
                  <a:pt x="4186518" y="0"/>
                </a:cubicBezTo>
                <a:cubicBezTo>
                  <a:pt x="4420947" y="27203"/>
                  <a:pt x="4539291" y="-20220"/>
                  <a:pt x="4772903" y="0"/>
                </a:cubicBezTo>
                <a:cubicBezTo>
                  <a:pt x="4775439" y="109899"/>
                  <a:pt x="4761498" y="242252"/>
                  <a:pt x="4772903" y="361022"/>
                </a:cubicBezTo>
                <a:cubicBezTo>
                  <a:pt x="4784308" y="479792"/>
                  <a:pt x="4768391" y="547888"/>
                  <a:pt x="4772903" y="707886"/>
                </a:cubicBezTo>
                <a:cubicBezTo>
                  <a:pt x="4602643" y="683358"/>
                  <a:pt x="4267915" y="715706"/>
                  <a:pt x="4138789" y="707886"/>
                </a:cubicBezTo>
                <a:cubicBezTo>
                  <a:pt x="4009663" y="700066"/>
                  <a:pt x="3790487" y="706299"/>
                  <a:pt x="3504674" y="707886"/>
                </a:cubicBezTo>
                <a:cubicBezTo>
                  <a:pt x="3218861" y="709473"/>
                  <a:pt x="3104496" y="692828"/>
                  <a:pt x="2966018" y="707886"/>
                </a:cubicBezTo>
                <a:cubicBezTo>
                  <a:pt x="2827540" y="722944"/>
                  <a:pt x="2473990" y="731195"/>
                  <a:pt x="2331904" y="707886"/>
                </a:cubicBezTo>
                <a:cubicBezTo>
                  <a:pt x="2189818" y="684577"/>
                  <a:pt x="1803566" y="687802"/>
                  <a:pt x="1602332" y="707886"/>
                </a:cubicBezTo>
                <a:cubicBezTo>
                  <a:pt x="1401098" y="727970"/>
                  <a:pt x="1120516" y="702264"/>
                  <a:pt x="825030" y="707886"/>
                </a:cubicBezTo>
                <a:cubicBezTo>
                  <a:pt x="529544" y="713508"/>
                  <a:pt x="225416" y="688351"/>
                  <a:pt x="0" y="707886"/>
                </a:cubicBezTo>
                <a:cubicBezTo>
                  <a:pt x="-14432" y="571746"/>
                  <a:pt x="-2423" y="508593"/>
                  <a:pt x="0" y="346864"/>
                </a:cubicBezTo>
                <a:cubicBezTo>
                  <a:pt x="2423" y="185135"/>
                  <a:pt x="9348" y="87439"/>
                  <a:pt x="0" y="0"/>
                </a:cubicBezTo>
                <a:close/>
              </a:path>
              <a:path w="4772903" h="707886" stroke="0" extrusionOk="0">
                <a:moveTo>
                  <a:pt x="0" y="0"/>
                </a:moveTo>
                <a:cubicBezTo>
                  <a:pt x="266469" y="-14998"/>
                  <a:pt x="419214" y="-27703"/>
                  <a:pt x="777301" y="0"/>
                </a:cubicBezTo>
                <a:cubicBezTo>
                  <a:pt x="1135388" y="27703"/>
                  <a:pt x="1241782" y="-950"/>
                  <a:pt x="1459145" y="0"/>
                </a:cubicBezTo>
                <a:cubicBezTo>
                  <a:pt x="1676508" y="950"/>
                  <a:pt x="1962808" y="-2769"/>
                  <a:pt x="2188717" y="0"/>
                </a:cubicBezTo>
                <a:cubicBezTo>
                  <a:pt x="2414626" y="2769"/>
                  <a:pt x="2571314" y="5414"/>
                  <a:pt x="2727373" y="0"/>
                </a:cubicBezTo>
                <a:cubicBezTo>
                  <a:pt x="2883432" y="-5414"/>
                  <a:pt x="3221535" y="20344"/>
                  <a:pt x="3456945" y="0"/>
                </a:cubicBezTo>
                <a:cubicBezTo>
                  <a:pt x="3692355" y="-20344"/>
                  <a:pt x="4490893" y="20846"/>
                  <a:pt x="4772903" y="0"/>
                </a:cubicBezTo>
                <a:cubicBezTo>
                  <a:pt x="4771391" y="158256"/>
                  <a:pt x="4766729" y="235853"/>
                  <a:pt x="4772903" y="339785"/>
                </a:cubicBezTo>
                <a:cubicBezTo>
                  <a:pt x="4779077" y="443717"/>
                  <a:pt x="4776744" y="534862"/>
                  <a:pt x="4772903" y="707886"/>
                </a:cubicBezTo>
                <a:cubicBezTo>
                  <a:pt x="4617876" y="709342"/>
                  <a:pt x="4432231" y="681749"/>
                  <a:pt x="4138789" y="707886"/>
                </a:cubicBezTo>
                <a:cubicBezTo>
                  <a:pt x="3845347" y="734023"/>
                  <a:pt x="3627678" y="741890"/>
                  <a:pt x="3456945" y="707886"/>
                </a:cubicBezTo>
                <a:cubicBezTo>
                  <a:pt x="3286212" y="673882"/>
                  <a:pt x="3031433" y="726065"/>
                  <a:pt x="2775102" y="707886"/>
                </a:cubicBezTo>
                <a:cubicBezTo>
                  <a:pt x="2518771" y="689707"/>
                  <a:pt x="2427960" y="690558"/>
                  <a:pt x="2140988" y="707886"/>
                </a:cubicBezTo>
                <a:cubicBezTo>
                  <a:pt x="1854016" y="725214"/>
                  <a:pt x="1597082" y="724758"/>
                  <a:pt x="1411416" y="707886"/>
                </a:cubicBezTo>
                <a:cubicBezTo>
                  <a:pt x="1225750" y="691014"/>
                  <a:pt x="911280" y="737069"/>
                  <a:pt x="729572" y="707886"/>
                </a:cubicBezTo>
                <a:cubicBezTo>
                  <a:pt x="547864" y="678703"/>
                  <a:pt x="239829" y="699329"/>
                  <a:pt x="0" y="707886"/>
                </a:cubicBezTo>
                <a:cubicBezTo>
                  <a:pt x="-8788" y="627140"/>
                  <a:pt x="394" y="451537"/>
                  <a:pt x="0" y="368101"/>
                </a:cubicBezTo>
                <a:cubicBezTo>
                  <a:pt x="-394" y="284665"/>
                  <a:pt x="13833" y="152928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0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yedi buçuk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04F486-0B05-4715-B3B9-21E74AE1B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60370">
            <a:off x="3138806" y="2489217"/>
            <a:ext cx="598267" cy="2761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97D0B7-2F5C-4E55-A0CC-6411B8D14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166804" y="2828532"/>
            <a:ext cx="177409" cy="8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tlama: 14 Nokta 45">
            <a:extLst>
              <a:ext uri="{FF2B5EF4-FFF2-40B4-BE49-F238E27FC236}">
                <a16:creationId xmlns:a16="http://schemas.microsoft.com/office/drawing/2014/main" id="{F1D8E1F2-ABD7-4E47-959F-3242306B4088}"/>
              </a:ext>
            </a:extLst>
          </p:cNvPr>
          <p:cNvSpPr/>
          <p:nvPr/>
        </p:nvSpPr>
        <p:spPr>
          <a:xfrm>
            <a:off x="1210423" y="5181360"/>
            <a:ext cx="2574236" cy="138854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mic Sans MS" panose="030F0702030302020204" pitchFamily="66" charset="0"/>
              </a:rPr>
              <a:t>Üç Buçuk</a:t>
            </a:r>
          </a:p>
        </p:txBody>
      </p:sp>
      <p:sp>
        <p:nvSpPr>
          <p:cNvPr id="54" name="Patlama: 14 Nokta 53">
            <a:extLst>
              <a:ext uri="{FF2B5EF4-FFF2-40B4-BE49-F238E27FC236}">
                <a16:creationId xmlns:a16="http://schemas.microsoft.com/office/drawing/2014/main" id="{96589C96-E77C-4A9A-975F-318F8196AEDD}"/>
              </a:ext>
            </a:extLst>
          </p:cNvPr>
          <p:cNvSpPr/>
          <p:nvPr/>
        </p:nvSpPr>
        <p:spPr>
          <a:xfrm>
            <a:off x="4960504" y="5057889"/>
            <a:ext cx="2574236" cy="138854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mic Sans MS" panose="030F0702030302020204" pitchFamily="66" charset="0"/>
                <a:cs typeface="Cavolini" panose="03000502040302020204" pitchFamily="66" charset="0"/>
              </a:rPr>
              <a:t>On buçuk</a:t>
            </a:r>
          </a:p>
        </p:txBody>
      </p:sp>
      <p:sp>
        <p:nvSpPr>
          <p:cNvPr id="55" name="Patlama: 14 Nokta 54">
            <a:extLst>
              <a:ext uri="{FF2B5EF4-FFF2-40B4-BE49-F238E27FC236}">
                <a16:creationId xmlns:a16="http://schemas.microsoft.com/office/drawing/2014/main" id="{FA9CEA40-E37B-4DF9-A09B-8C4DE923EB74}"/>
              </a:ext>
            </a:extLst>
          </p:cNvPr>
          <p:cNvSpPr/>
          <p:nvPr/>
        </p:nvSpPr>
        <p:spPr>
          <a:xfrm>
            <a:off x="8840554" y="5171927"/>
            <a:ext cx="2574236" cy="138854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Comic Sans MS" panose="030F0702030302020204" pitchFamily="66" charset="0"/>
                <a:cs typeface="Cavolini" panose="03000502040302020204" pitchFamily="66" charset="0"/>
              </a:rPr>
              <a:t>İki buçuk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5D6A30A-8117-498D-ABD9-2403E6485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966" y="1483816"/>
            <a:ext cx="3393872" cy="3393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1DB71FB-16B3-4184-A6DF-9698DBE8A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267573">
            <a:off x="2367438" y="3045940"/>
            <a:ext cx="598267" cy="2761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1174D41-8B4F-47C9-906F-C22C24139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248414" y="3180752"/>
            <a:ext cx="177409" cy="8426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E369EC6-3904-45E3-ACA5-CBB66BF58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7413" y="1483816"/>
            <a:ext cx="3393872" cy="339387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625136B-966E-4CD3-8F25-947FC0D4B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51193">
            <a:off x="5557045" y="2844352"/>
            <a:ext cx="598267" cy="27612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4749476-0FC7-4F33-9066-2369E3DCF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005644" y="3174743"/>
            <a:ext cx="177409" cy="8426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8A41C2C-E2E7-4426-847A-82053F1DB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7023" y="1580729"/>
            <a:ext cx="3393872" cy="33938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4774EC3-BD76-4646-8462-6D52524D9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884394" y="3045626"/>
            <a:ext cx="598267" cy="27612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5750B91-8007-480A-A6E8-D4CB24D8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815254" y="3276207"/>
            <a:ext cx="177409" cy="8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7036C82F-C380-438F-95AB-E53D9797939A}"/>
              </a:ext>
            </a:extLst>
          </p:cNvPr>
          <p:cNvCxnSpPr/>
          <p:nvPr/>
        </p:nvCxnSpPr>
        <p:spPr>
          <a:xfrm>
            <a:off x="727148" y="3764346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11A439CC-13C1-4711-B8D5-22B23C9758A6}"/>
              </a:ext>
            </a:extLst>
          </p:cNvPr>
          <p:cNvSpPr txBox="1"/>
          <p:nvPr/>
        </p:nvSpPr>
        <p:spPr>
          <a:xfrm>
            <a:off x="402490" y="290260"/>
            <a:ext cx="11510127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Aşağıdaki saatlerin altına okunuşlarını yazalım.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5AC4A16B-22A6-4903-9054-B065C626EF87}"/>
              </a:ext>
            </a:extLst>
          </p:cNvPr>
          <p:cNvCxnSpPr/>
          <p:nvPr/>
        </p:nvCxnSpPr>
        <p:spPr>
          <a:xfrm>
            <a:off x="3544308" y="3764346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736CF1F-4B0B-4874-AF43-1077302D833E}"/>
              </a:ext>
            </a:extLst>
          </p:cNvPr>
          <p:cNvCxnSpPr/>
          <p:nvPr/>
        </p:nvCxnSpPr>
        <p:spPr>
          <a:xfrm>
            <a:off x="6392615" y="3792354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D52AFB94-2ACA-430E-8E6D-A0DAA506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0854" y="1514456"/>
            <a:ext cx="1190506" cy="1537742"/>
          </a:xfrm>
          <a:prstGeom prst="rect">
            <a:avLst/>
          </a:prstGeom>
        </p:spPr>
      </p:pic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E0CFC59-FB7F-48B1-9EDE-781407C996E6}"/>
              </a:ext>
            </a:extLst>
          </p:cNvPr>
          <p:cNvCxnSpPr/>
          <p:nvPr/>
        </p:nvCxnSpPr>
        <p:spPr>
          <a:xfrm>
            <a:off x="9070307" y="3792354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99ED05C2-21A8-4D8A-BC62-4B8C4502415D}"/>
              </a:ext>
            </a:extLst>
          </p:cNvPr>
          <p:cNvCxnSpPr/>
          <p:nvPr/>
        </p:nvCxnSpPr>
        <p:spPr>
          <a:xfrm>
            <a:off x="664684" y="6330009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EEC5F34B-0066-4211-9BEB-CF8856769BA4}"/>
              </a:ext>
            </a:extLst>
          </p:cNvPr>
          <p:cNvCxnSpPr/>
          <p:nvPr/>
        </p:nvCxnSpPr>
        <p:spPr>
          <a:xfrm>
            <a:off x="3602431" y="6330009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C3F0E72-801D-4EBF-89C4-B811E0AF5C3A}"/>
              </a:ext>
            </a:extLst>
          </p:cNvPr>
          <p:cNvCxnSpPr/>
          <p:nvPr/>
        </p:nvCxnSpPr>
        <p:spPr>
          <a:xfrm>
            <a:off x="6368413" y="6279641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3ECEC747-5569-4D2C-B4D0-3EAB86A0AE29}"/>
              </a:ext>
            </a:extLst>
          </p:cNvPr>
          <p:cNvCxnSpPr/>
          <p:nvPr/>
        </p:nvCxnSpPr>
        <p:spPr>
          <a:xfrm>
            <a:off x="9160854" y="6279641"/>
            <a:ext cx="13716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43D3389-1DDF-41E0-9C7C-C71661DDEDE6}"/>
              </a:ext>
            </a:extLst>
          </p:cNvPr>
          <p:cNvSpPr txBox="1"/>
          <p:nvPr/>
        </p:nvSpPr>
        <p:spPr>
          <a:xfrm>
            <a:off x="604694" y="3272426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Beş Buçuk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04031F0-6910-45EF-BEC4-0DF025D27EFD}"/>
              </a:ext>
            </a:extLst>
          </p:cNvPr>
          <p:cNvSpPr txBox="1"/>
          <p:nvPr/>
        </p:nvSpPr>
        <p:spPr>
          <a:xfrm>
            <a:off x="3286335" y="3274030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Bir buçuk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E8C384E-A6E4-42B7-8102-18C2A4EAA2BE}"/>
              </a:ext>
            </a:extLst>
          </p:cNvPr>
          <p:cNvSpPr txBox="1"/>
          <p:nvPr/>
        </p:nvSpPr>
        <p:spPr>
          <a:xfrm>
            <a:off x="6127727" y="3293523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Beş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DD2F04-3118-4C9F-B3E8-2E0B1FA197AC}"/>
              </a:ext>
            </a:extLst>
          </p:cNvPr>
          <p:cNvSpPr txBox="1"/>
          <p:nvPr/>
        </p:nvSpPr>
        <p:spPr>
          <a:xfrm>
            <a:off x="8830127" y="3299853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Yedi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DB9A77C1-3B73-4FDB-A48C-BCDB4C849B39}"/>
              </a:ext>
            </a:extLst>
          </p:cNvPr>
          <p:cNvSpPr txBox="1"/>
          <p:nvPr/>
        </p:nvSpPr>
        <p:spPr>
          <a:xfrm>
            <a:off x="514176" y="5851250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Altı buçuk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6539B2B-D35F-47F6-B975-37051592B077}"/>
              </a:ext>
            </a:extLst>
          </p:cNvPr>
          <p:cNvSpPr txBox="1"/>
          <p:nvPr/>
        </p:nvSpPr>
        <p:spPr>
          <a:xfrm>
            <a:off x="3396332" y="5851250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Dört buçuk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49BA3F9E-85B7-4CDD-8DFF-078C935AAA1E}"/>
              </a:ext>
            </a:extLst>
          </p:cNvPr>
          <p:cNvSpPr txBox="1"/>
          <p:nvPr/>
        </p:nvSpPr>
        <p:spPr>
          <a:xfrm>
            <a:off x="6232748" y="5827943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On iki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AFF80EF-E5F0-4A84-B94B-C643870B9F1E}"/>
              </a:ext>
            </a:extLst>
          </p:cNvPr>
          <p:cNvSpPr txBox="1"/>
          <p:nvPr/>
        </p:nvSpPr>
        <p:spPr>
          <a:xfrm>
            <a:off x="8920674" y="5846797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On bir buçuk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E762E8B-F3E3-44D4-B774-C494D0F42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0872" y="1519810"/>
            <a:ext cx="1165670" cy="150565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08E420E-0428-4AB6-9B32-C1930312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5491" y="4259988"/>
            <a:ext cx="1151607" cy="148749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73A08F1-909E-4AD8-B509-C43F334BF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874" y="1374521"/>
            <a:ext cx="1371600" cy="177165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0281B9B-C914-4AD6-979C-63C5683AB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8347" y="1527416"/>
            <a:ext cx="1219768" cy="157553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15E6BD2-2C87-4A12-981D-7F9CF2A0BE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174" y="4257569"/>
            <a:ext cx="1138574" cy="14706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4D2F619-8609-4DFC-BB58-CBCFF987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3557" y="4200578"/>
            <a:ext cx="1150474" cy="148603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4E9396C-A65D-40B2-8CD0-30F236D56C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83066" y="4298469"/>
            <a:ext cx="1127176" cy="14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812AB3A-35B0-43E2-9418-33779BEEB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32" y="1772387"/>
            <a:ext cx="2560320" cy="33070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D75CEF-9BD3-4E3D-BE33-689827CA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4631" y="1772387"/>
            <a:ext cx="2560320" cy="33070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1275DD-5002-482E-AB78-B85DFEFA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5726" y="1772387"/>
            <a:ext cx="2560320" cy="33070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5E8EC0-13D5-4B6A-BFF9-0D55193C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662" y="1772387"/>
            <a:ext cx="2560320" cy="3307080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1FF63C7-6B99-4877-8331-3281B7068FFB}"/>
              </a:ext>
            </a:extLst>
          </p:cNvPr>
          <p:cNvSpPr/>
          <p:nvPr/>
        </p:nvSpPr>
        <p:spPr>
          <a:xfrm>
            <a:off x="822965" y="5224625"/>
            <a:ext cx="2098093" cy="52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iki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4C76FF5-0CF5-46E4-93C5-55DF366444E9}"/>
              </a:ext>
            </a:extLst>
          </p:cNvPr>
          <p:cNvSpPr/>
          <p:nvPr/>
        </p:nvSpPr>
        <p:spPr>
          <a:xfrm>
            <a:off x="3568705" y="5225005"/>
            <a:ext cx="2263582" cy="52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on buçuk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A72EE84-AA8E-4729-8A12-C3B1B343C336}"/>
              </a:ext>
            </a:extLst>
          </p:cNvPr>
          <p:cNvSpPr/>
          <p:nvPr/>
        </p:nvSpPr>
        <p:spPr>
          <a:xfrm>
            <a:off x="6553213" y="5224626"/>
            <a:ext cx="2114392" cy="52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on bir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C20B971-D713-4DCB-9DFE-BE248396CF41}"/>
              </a:ext>
            </a:extLst>
          </p:cNvPr>
          <p:cNvSpPr/>
          <p:nvPr/>
        </p:nvSpPr>
        <p:spPr>
          <a:xfrm>
            <a:off x="9471662" y="5224626"/>
            <a:ext cx="2049767" cy="52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üç buçuk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68CB7E-2839-46A7-9070-2617434C1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724657">
            <a:off x="1791351" y="3477041"/>
            <a:ext cx="238723" cy="2834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09A7A-C3BE-41A3-B1CB-82F262AD4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998998" flipH="1">
            <a:off x="1694412" y="3145307"/>
            <a:ext cx="125518" cy="5917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F22D633-EB23-475E-B98A-DD8E0418B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9443">
            <a:off x="4382150" y="3433259"/>
            <a:ext cx="238723" cy="28348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CC48B20-6BF5-4C26-90AB-1457E7AFD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89017" y="3716741"/>
            <a:ext cx="125518" cy="59171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77D782-AB54-406D-973D-C9EC69C1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9843">
            <a:off x="7294573" y="3425296"/>
            <a:ext cx="238723" cy="28348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188B7FA-FFB8-46AA-862E-A749E18DC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7446090" y="3125023"/>
            <a:ext cx="125518" cy="5917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92D7D82-CE0C-4933-8C8C-6D7A80F26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20251">
            <a:off x="10457250" y="3617730"/>
            <a:ext cx="238723" cy="28348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9FA2CB4-AE5B-476C-A461-6AA8DF42A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335062" y="3712226"/>
            <a:ext cx="125518" cy="591718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1C68FA29-1C69-49C5-9DEE-0AF286A9B7B8}"/>
              </a:ext>
            </a:extLst>
          </p:cNvPr>
          <p:cNvSpPr txBox="1"/>
          <p:nvPr/>
        </p:nvSpPr>
        <p:spPr>
          <a:xfrm>
            <a:off x="340936" y="887440"/>
            <a:ext cx="11510127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Aşağıda okunuşları verilen boş saatlerin akrep ve yelkovanlarını çizelim.</a:t>
            </a:r>
          </a:p>
        </p:txBody>
      </p:sp>
    </p:spTree>
    <p:extLst>
      <p:ext uri="{BB962C8B-B14F-4D97-AF65-F5344CB8AC3E}">
        <p14:creationId xmlns:p14="http://schemas.microsoft.com/office/powerpoint/2010/main" val="84078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CF6964-74B9-4B73-B673-30BF9D375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930" y="3429000"/>
            <a:ext cx="1393508" cy="13935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C0A0B1-54C0-413E-825D-8FA5B39C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6043" y="5055394"/>
            <a:ext cx="1393508" cy="13935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3A81AE-7CBB-4FC8-8A08-FA9892AB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076" y="3406902"/>
            <a:ext cx="1393508" cy="13935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39D523-0D92-48DF-8086-CF0D9B4A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7078" y="5055394"/>
            <a:ext cx="1393508" cy="13935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5F29D3-DB04-4D05-ABA0-017F31CD2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126" y="3190076"/>
            <a:ext cx="1393508" cy="13935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06FEE6F-AE06-42D5-9F40-6785E1B7D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328" y="2223329"/>
            <a:ext cx="1275838" cy="12039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E3E7BD-D8B6-4088-8E13-D01E6032F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3733" y="3886830"/>
            <a:ext cx="1363314" cy="117348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37FE73-910B-4CC4-AB2B-F0D09A044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7627" y="3694464"/>
            <a:ext cx="910896" cy="13106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DD8CE99-47CF-429F-B821-7ED91BD9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3190" y="5055394"/>
            <a:ext cx="1393508" cy="13935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2A4150F-94BC-47AB-8C67-B4EEB8D52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1489" y="2316710"/>
            <a:ext cx="1131626" cy="113162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914A38-CD45-466B-9DB4-986192459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30873" y="2133067"/>
            <a:ext cx="1050346" cy="105034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BC1A4DD-6D47-4CA4-8D50-2275E5C62C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2303" y="4247196"/>
            <a:ext cx="1616400" cy="808198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AB71DB6F-EBBA-4695-B90C-6C1CBF046633}"/>
              </a:ext>
            </a:extLst>
          </p:cNvPr>
          <p:cNvSpPr txBox="1"/>
          <p:nvPr/>
        </p:nvSpPr>
        <p:spPr>
          <a:xfrm>
            <a:off x="111760" y="564824"/>
            <a:ext cx="1199896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Aşağıda çocukların günlük yaptığı işlerin saatlerini akrep ve yelkovan çizerek saatler üzerinde göster.</a:t>
            </a:r>
          </a:p>
        </p:txBody>
      </p:sp>
      <p:sp>
        <p:nvSpPr>
          <p:cNvPr id="25" name="Konuşma Balonu: Oval 24">
            <a:extLst>
              <a:ext uri="{FF2B5EF4-FFF2-40B4-BE49-F238E27FC236}">
                <a16:creationId xmlns:a16="http://schemas.microsoft.com/office/drawing/2014/main" id="{6882E9E2-6D5C-4D05-A713-BE4E32D7F03E}"/>
              </a:ext>
            </a:extLst>
          </p:cNvPr>
          <p:cNvSpPr/>
          <p:nvPr/>
        </p:nvSpPr>
        <p:spPr>
          <a:xfrm>
            <a:off x="180308" y="1284684"/>
            <a:ext cx="2850772" cy="814113"/>
          </a:xfrm>
          <a:prstGeom prst="wedgeEllipseCallout">
            <a:avLst/>
          </a:prstGeom>
          <a:solidFill>
            <a:srgbClr val="66B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Saat ………… </a:t>
            </a:r>
          </a:p>
          <a:p>
            <a:pPr algn="ctr"/>
            <a:r>
              <a:rPr lang="tr-TR" sz="1600" dirty="0">
                <a:latin typeface="Comic Sans MS" panose="030F0702030302020204" pitchFamily="66" charset="0"/>
              </a:rPr>
              <a:t>uyanırım.</a:t>
            </a:r>
          </a:p>
        </p:txBody>
      </p:sp>
      <p:sp>
        <p:nvSpPr>
          <p:cNvPr id="26" name="Konuşma Balonu: Oval 25">
            <a:extLst>
              <a:ext uri="{FF2B5EF4-FFF2-40B4-BE49-F238E27FC236}">
                <a16:creationId xmlns:a16="http://schemas.microsoft.com/office/drawing/2014/main" id="{4DFA9564-9CFE-4DC6-9E22-43D5F3475531}"/>
              </a:ext>
            </a:extLst>
          </p:cNvPr>
          <p:cNvSpPr/>
          <p:nvPr/>
        </p:nvSpPr>
        <p:spPr>
          <a:xfrm>
            <a:off x="2330507" y="2771965"/>
            <a:ext cx="2236032" cy="655320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Comic Sans MS" panose="030F0702030302020204" pitchFamily="66" charset="0"/>
              </a:rPr>
              <a:t>Saat …………  okula giderim.</a:t>
            </a:r>
          </a:p>
        </p:txBody>
      </p:sp>
      <p:sp>
        <p:nvSpPr>
          <p:cNvPr id="27" name="Konuşma Balonu: Oval 26">
            <a:extLst>
              <a:ext uri="{FF2B5EF4-FFF2-40B4-BE49-F238E27FC236}">
                <a16:creationId xmlns:a16="http://schemas.microsoft.com/office/drawing/2014/main" id="{574EC8E4-6F55-41D5-ADBC-574FCBA5988D}"/>
              </a:ext>
            </a:extLst>
          </p:cNvPr>
          <p:cNvSpPr/>
          <p:nvPr/>
        </p:nvSpPr>
        <p:spPr>
          <a:xfrm>
            <a:off x="4583877" y="1262594"/>
            <a:ext cx="3126709" cy="113162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Saat ……….. </a:t>
            </a:r>
          </a:p>
          <a:p>
            <a:pPr algn="ctr"/>
            <a:r>
              <a:rPr lang="tr-TR" sz="1600" dirty="0">
                <a:latin typeface="Comic Sans MS" panose="030F0702030302020204" pitchFamily="66" charset="0"/>
              </a:rPr>
              <a:t>öğle yemeğimi yerim.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D3DA56C1-3E22-4267-8F4F-8BEB485F1B12}"/>
              </a:ext>
            </a:extLst>
          </p:cNvPr>
          <p:cNvSpPr/>
          <p:nvPr/>
        </p:nvSpPr>
        <p:spPr>
          <a:xfrm>
            <a:off x="9075347" y="1102852"/>
            <a:ext cx="2781373" cy="982068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Saat ………… arkadaşlarımla oynarım.</a:t>
            </a:r>
          </a:p>
        </p:txBody>
      </p:sp>
      <p:sp>
        <p:nvSpPr>
          <p:cNvPr id="29" name="Konuşma Balonu: Oval 28">
            <a:extLst>
              <a:ext uri="{FF2B5EF4-FFF2-40B4-BE49-F238E27FC236}">
                <a16:creationId xmlns:a16="http://schemas.microsoft.com/office/drawing/2014/main" id="{D826AC08-56C1-4244-A9F9-3FD8A1872B47}"/>
              </a:ext>
            </a:extLst>
          </p:cNvPr>
          <p:cNvSpPr/>
          <p:nvPr/>
        </p:nvSpPr>
        <p:spPr>
          <a:xfrm>
            <a:off x="6401829" y="2832714"/>
            <a:ext cx="2236032" cy="94359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Saat ………… ödevlerimi yaparım.</a:t>
            </a:r>
          </a:p>
        </p:txBody>
      </p:sp>
      <p:sp>
        <p:nvSpPr>
          <p:cNvPr id="30" name="Konuşma Balonu: Oval 29">
            <a:extLst>
              <a:ext uri="{FF2B5EF4-FFF2-40B4-BE49-F238E27FC236}">
                <a16:creationId xmlns:a16="http://schemas.microsoft.com/office/drawing/2014/main" id="{A48F438E-950A-4F68-9961-DBB16D4F8170}"/>
              </a:ext>
            </a:extLst>
          </p:cNvPr>
          <p:cNvSpPr/>
          <p:nvPr/>
        </p:nvSpPr>
        <p:spPr>
          <a:xfrm>
            <a:off x="10102253" y="3258344"/>
            <a:ext cx="2236032" cy="889101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Saat ………… uyurum.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4410A5B-8F59-4104-9254-CE1DAC6B55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1276326" y="4123145"/>
            <a:ext cx="80716" cy="38340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E80D932-E025-4BAC-A23A-D22651ECBA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422226">
            <a:off x="1115683" y="4153122"/>
            <a:ext cx="253295" cy="116907"/>
          </a:xfrm>
          <a:prstGeom prst="rect">
            <a:avLst/>
          </a:prstGeom>
        </p:spPr>
      </p:pic>
      <p:sp>
        <p:nvSpPr>
          <p:cNvPr id="36" name="Dikdörtgen 35">
            <a:extLst>
              <a:ext uri="{FF2B5EF4-FFF2-40B4-BE49-F238E27FC236}">
                <a16:creationId xmlns:a16="http://schemas.microsoft.com/office/drawing/2014/main" id="{5F843A76-1133-4C57-98D4-20A75D3765F6}"/>
              </a:ext>
            </a:extLst>
          </p:cNvPr>
          <p:cNvSpPr/>
          <p:nvPr/>
        </p:nvSpPr>
        <p:spPr>
          <a:xfrm>
            <a:off x="1291094" y="1365098"/>
            <a:ext cx="18101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</a:t>
            </a:r>
            <a:r>
              <a:rPr lang="tr-TR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 buçukta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C21780CF-F199-4E69-9E55-64134B32F74C}"/>
              </a:ext>
            </a:extLst>
          </p:cNvPr>
          <p:cNvSpPr/>
          <p:nvPr/>
        </p:nvSpPr>
        <p:spPr>
          <a:xfrm>
            <a:off x="2935224" y="2791848"/>
            <a:ext cx="16486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dokuzda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D5722773-095B-40AE-A57D-54A43CA4DD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820115">
            <a:off x="2816411" y="5693695"/>
            <a:ext cx="253295" cy="1169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9E90C7-ACE7-4E1B-B360-C3BCC61BEB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31955" y="5368746"/>
            <a:ext cx="80716" cy="383402"/>
          </a:xfrm>
          <a:prstGeom prst="rect">
            <a:avLst/>
          </a:prstGeom>
        </p:spPr>
      </p:pic>
      <p:sp>
        <p:nvSpPr>
          <p:cNvPr id="37" name="Dikdörtgen 36">
            <a:extLst>
              <a:ext uri="{FF2B5EF4-FFF2-40B4-BE49-F238E27FC236}">
                <a16:creationId xmlns:a16="http://schemas.microsoft.com/office/drawing/2014/main" id="{66473338-11AC-466B-B95B-98EEC4BFB9D3}"/>
              </a:ext>
            </a:extLst>
          </p:cNvPr>
          <p:cNvSpPr/>
          <p:nvPr/>
        </p:nvSpPr>
        <p:spPr>
          <a:xfrm>
            <a:off x="5934401" y="1479133"/>
            <a:ext cx="17907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tr-TR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 iki buçukta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506589-C9D4-44D6-814B-C0078BB284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5300465" y="4096036"/>
            <a:ext cx="80716" cy="38340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CF2E8A3-462F-404E-A43B-123D3EA2AC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054424">
            <a:off x="5231321" y="3932872"/>
            <a:ext cx="253295" cy="11690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4509E3B-6F0D-4DCC-BB20-8515440400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1862355">
            <a:off x="6989822" y="5689076"/>
            <a:ext cx="253295" cy="116907"/>
          </a:xfrm>
          <a:prstGeom prst="rect">
            <a:avLst/>
          </a:prstGeom>
        </p:spPr>
      </p:pic>
      <p:sp>
        <p:nvSpPr>
          <p:cNvPr id="40" name="Dikdörtgen 39">
            <a:extLst>
              <a:ext uri="{FF2B5EF4-FFF2-40B4-BE49-F238E27FC236}">
                <a16:creationId xmlns:a16="http://schemas.microsoft.com/office/drawing/2014/main" id="{4DC0045C-2340-4DB5-B7EA-32DC134E7A2B}"/>
              </a:ext>
            </a:extLst>
          </p:cNvPr>
          <p:cNvSpPr/>
          <p:nvPr/>
        </p:nvSpPr>
        <p:spPr>
          <a:xfrm>
            <a:off x="7045390" y="2814081"/>
            <a:ext cx="14231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üçte</a:t>
            </a:r>
            <a:endParaRPr lang="tr-TR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8324F458-D311-4BB0-B6CB-A965027C64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4674" y="5380176"/>
            <a:ext cx="80716" cy="383402"/>
          </a:xfrm>
          <a:prstGeom prst="rect">
            <a:avLst/>
          </a:prstGeom>
        </p:spPr>
      </p:pic>
      <p:sp>
        <p:nvSpPr>
          <p:cNvPr id="43" name="Dikdörtgen 42">
            <a:extLst>
              <a:ext uri="{FF2B5EF4-FFF2-40B4-BE49-F238E27FC236}">
                <a16:creationId xmlns:a16="http://schemas.microsoft.com/office/drawing/2014/main" id="{20B41B58-ADDD-4503-BD1D-4EE33470F9F9}"/>
              </a:ext>
            </a:extLst>
          </p:cNvPr>
          <p:cNvSpPr/>
          <p:nvPr/>
        </p:nvSpPr>
        <p:spPr>
          <a:xfrm>
            <a:off x="10262525" y="1111755"/>
            <a:ext cx="14231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dört buçukta</a:t>
            </a:r>
            <a:endParaRPr lang="tr-TR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DA0F434-AE3A-4B21-A21C-3D436E20C9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9364522" y="3875792"/>
            <a:ext cx="80716" cy="38340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EEC38C51-167E-47FA-85B7-8C41618CE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193350">
            <a:off x="9374968" y="3883972"/>
            <a:ext cx="253295" cy="1169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B1FED5-03FB-482B-8B71-9C44599C2DE4}"/>
              </a:ext>
            </a:extLst>
          </p:cNvPr>
          <p:cNvSpPr/>
          <p:nvPr/>
        </p:nvSpPr>
        <p:spPr>
          <a:xfrm>
            <a:off x="6990312" y="5723176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BDDDE9-18FD-4E0A-8588-7EA139E17EF1}"/>
              </a:ext>
            </a:extLst>
          </p:cNvPr>
          <p:cNvSpPr/>
          <p:nvPr/>
        </p:nvSpPr>
        <p:spPr>
          <a:xfrm>
            <a:off x="5317302" y="4092781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7E394E-9BB2-4901-9BA2-BCACE2567937}"/>
              </a:ext>
            </a:extLst>
          </p:cNvPr>
          <p:cNvSpPr/>
          <p:nvPr/>
        </p:nvSpPr>
        <p:spPr>
          <a:xfrm>
            <a:off x="3039575" y="5717859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FB3C83-24F3-4F8C-B7DD-6EEDBA7EEA84}"/>
              </a:ext>
            </a:extLst>
          </p:cNvPr>
          <p:cNvSpPr/>
          <p:nvPr/>
        </p:nvSpPr>
        <p:spPr>
          <a:xfrm>
            <a:off x="1291094" y="4115406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6708C5D-BD82-4B7B-BC85-235E6FF9C39E}"/>
              </a:ext>
            </a:extLst>
          </p:cNvPr>
          <p:cNvSpPr/>
          <p:nvPr/>
        </p:nvSpPr>
        <p:spPr>
          <a:xfrm>
            <a:off x="9383042" y="3869129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ADD4F677-B837-4331-A491-9400FC591C58}"/>
              </a:ext>
            </a:extLst>
          </p:cNvPr>
          <p:cNvSpPr/>
          <p:nvPr/>
        </p:nvSpPr>
        <p:spPr>
          <a:xfrm>
            <a:off x="10860483" y="3336073"/>
            <a:ext cx="14231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dokuzda</a:t>
            </a:r>
            <a:endParaRPr lang="tr-TR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6D4262F8-CDEB-4DDD-8CE0-C34AB4BB5D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12501">
            <a:off x="10689883" y="5705124"/>
            <a:ext cx="253295" cy="11690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1BA1F8F-03F0-445B-BB82-BA3791F881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93396" y="5371747"/>
            <a:ext cx="80716" cy="383402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4BC63423-CB1E-4DEF-9101-36A0FD284998}"/>
              </a:ext>
            </a:extLst>
          </p:cNvPr>
          <p:cNvSpPr/>
          <p:nvPr/>
        </p:nvSpPr>
        <p:spPr>
          <a:xfrm>
            <a:off x="10906424" y="5732289"/>
            <a:ext cx="470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80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B13C13B-FE3F-4B49-9B60-8EAA6593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57402" y="665229"/>
            <a:ext cx="14136753" cy="6459710"/>
          </a:xfrm>
          <a:prstGeom prst="rect">
            <a:avLst/>
          </a:prstGeom>
        </p:spPr>
      </p:pic>
      <p:sp>
        <p:nvSpPr>
          <p:cNvPr id="44" name="Dikdörtgen 43">
            <a:extLst>
              <a:ext uri="{FF2B5EF4-FFF2-40B4-BE49-F238E27FC236}">
                <a16:creationId xmlns:a16="http://schemas.microsoft.com/office/drawing/2014/main" id="{ADC61EDC-094E-409A-BD10-9A802B4D8290}"/>
              </a:ext>
            </a:extLst>
          </p:cNvPr>
          <p:cNvSpPr/>
          <p:nvPr/>
        </p:nvSpPr>
        <p:spPr>
          <a:xfrm>
            <a:off x="2824187" y="3221444"/>
            <a:ext cx="77176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800" b="1" dirty="0">
                <a:ln/>
                <a:solidFill>
                  <a:schemeClr val="accent1">
                    <a:lumMod val="50000"/>
                  </a:schemeClr>
                </a:solidFill>
              </a:rPr>
              <a:t>Artık tam ve yarım saatleri biliyorsun.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0DFF78C5-EAF4-40F6-89BF-8E94B4641E80}"/>
              </a:ext>
            </a:extLst>
          </p:cNvPr>
          <p:cNvSpPr/>
          <p:nvPr/>
        </p:nvSpPr>
        <p:spPr>
          <a:xfrm>
            <a:off x="2645062" y="3784907"/>
            <a:ext cx="80758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800" b="1" dirty="0">
                <a:ln/>
                <a:solidFill>
                  <a:schemeClr val="accent1">
                    <a:lumMod val="50000"/>
                  </a:schemeClr>
                </a:solidFill>
              </a:rPr>
              <a:t>Ve takvime bakarak hangi ayda, hangi günde olduğumuzu söyleyebilirsin.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E135A9AB-A4D2-4BF6-9E05-0003EA02841C}"/>
              </a:ext>
            </a:extLst>
          </p:cNvPr>
          <p:cNvSpPr/>
          <p:nvPr/>
        </p:nvSpPr>
        <p:spPr>
          <a:xfrm>
            <a:off x="4748548" y="2057545"/>
            <a:ext cx="269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Tebrikler</a:t>
            </a:r>
          </a:p>
        </p:txBody>
      </p:sp>
      <p:pic>
        <p:nvPicPr>
          <p:cNvPr id="54" name="Grafik 53" descr="Rozet Onay İşareti">
            <a:extLst>
              <a:ext uri="{FF2B5EF4-FFF2-40B4-BE49-F238E27FC236}">
                <a16:creationId xmlns:a16="http://schemas.microsoft.com/office/drawing/2014/main" id="{F3ED8CDD-5569-444D-B486-1BFF54AA5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187" y="3179793"/>
            <a:ext cx="582254" cy="582254"/>
          </a:xfrm>
          <a:prstGeom prst="rect">
            <a:avLst/>
          </a:prstGeom>
        </p:spPr>
      </p:pic>
      <p:pic>
        <p:nvPicPr>
          <p:cNvPr id="55" name="Grafik 54" descr="Rozet Onay İşareti">
            <a:extLst>
              <a:ext uri="{FF2B5EF4-FFF2-40B4-BE49-F238E27FC236}">
                <a16:creationId xmlns:a16="http://schemas.microsoft.com/office/drawing/2014/main" id="{62A63D27-3DB4-4481-9E6E-92B44B69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187" y="3785600"/>
            <a:ext cx="582254" cy="5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yiyecek içeren bir resim&#10;&#10;Açıklama otomatik olarak oluşturuldu">
            <a:extLst>
              <a:ext uri="{FF2B5EF4-FFF2-40B4-BE49-F238E27FC236}">
                <a16:creationId xmlns:a16="http://schemas.microsoft.com/office/drawing/2014/main" id="{A8F96678-60B9-4FAC-94F6-852A8DA86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31" y="1825625"/>
            <a:ext cx="4795537" cy="4351338"/>
          </a:xfrm>
        </p:spPr>
      </p:pic>
      <p:sp>
        <p:nvSpPr>
          <p:cNvPr id="36" name="Metin kutusu 35">
            <a:extLst>
              <a:ext uri="{FF2B5EF4-FFF2-40B4-BE49-F238E27FC236}">
                <a16:creationId xmlns:a16="http://schemas.microsoft.com/office/drawing/2014/main" id="{BEBA35AF-BE19-4F8F-8429-9A55CE03E23D}"/>
              </a:ext>
            </a:extLst>
          </p:cNvPr>
          <p:cNvSpPr txBox="1"/>
          <p:nvPr/>
        </p:nvSpPr>
        <p:spPr>
          <a:xfrm>
            <a:off x="446534" y="633433"/>
            <a:ext cx="1141937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tr-TR" sz="4000" dirty="0"/>
              <a:t>Aşağıdaki görsele bakınca aklınıza neler geliyor? </a:t>
            </a:r>
          </a:p>
          <a:p>
            <a:r>
              <a:rPr lang="tr-TR" sz="4000" dirty="0"/>
              <a:t>Bu görseli neye benzettiniz?</a:t>
            </a:r>
          </a:p>
        </p:txBody>
      </p:sp>
      <p:pic>
        <p:nvPicPr>
          <p:cNvPr id="12" name="Resim 11" descr="nesne, saat, fotoğraf, tabak içeren bir resim&#10;&#10;Açıklama otomatik olarak oluşturuldu">
            <a:extLst>
              <a:ext uri="{FF2B5EF4-FFF2-40B4-BE49-F238E27FC236}">
                <a16:creationId xmlns:a16="http://schemas.microsoft.com/office/drawing/2014/main" id="{15DDD8A0-81D7-4400-B38A-4CCF844B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9" y="2189523"/>
            <a:ext cx="8258782" cy="44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74E1D7-E862-41D3-ABC8-1E6D10C8F52B}"/>
              </a:ext>
            </a:extLst>
          </p:cNvPr>
          <p:cNvSpPr txBox="1"/>
          <p:nvPr/>
        </p:nvSpPr>
        <p:spPr>
          <a:xfrm>
            <a:off x="131975" y="532974"/>
            <a:ext cx="1188633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tr-TR" sz="3200" dirty="0"/>
              <a:t>Neden saati bilmeye ihtiyaç duyarız? Gün içinde kimlere saati soruyorsunuz?</a:t>
            </a:r>
          </a:p>
        </p:txBody>
      </p:sp>
      <p:pic>
        <p:nvPicPr>
          <p:cNvPr id="6" name="Resim 5" descr="çizim içeren bir resim&#10;&#10;Açıklama otomatik olarak oluşturuldu">
            <a:extLst>
              <a:ext uri="{FF2B5EF4-FFF2-40B4-BE49-F238E27FC236}">
                <a16:creationId xmlns:a16="http://schemas.microsoft.com/office/drawing/2014/main" id="{8C460E64-ADCF-46B8-B287-D94C0ACE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29" y="1629953"/>
            <a:ext cx="3389176" cy="493672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BC554107-E4ED-41EF-9632-D62C7E19E17D}"/>
              </a:ext>
            </a:extLst>
          </p:cNvPr>
          <p:cNvSpPr/>
          <p:nvPr/>
        </p:nvSpPr>
        <p:spPr>
          <a:xfrm>
            <a:off x="5184743" y="2013423"/>
            <a:ext cx="6833566" cy="400110"/>
          </a:xfrm>
          <a:custGeom>
            <a:avLst/>
            <a:gdLst>
              <a:gd name="connsiteX0" fmla="*/ 0 w 6833566"/>
              <a:gd name="connsiteY0" fmla="*/ 0 h 400110"/>
              <a:gd name="connsiteX1" fmla="*/ 751692 w 6833566"/>
              <a:gd name="connsiteY1" fmla="*/ 0 h 400110"/>
              <a:gd name="connsiteX2" fmla="*/ 1503385 w 6833566"/>
              <a:gd name="connsiteY2" fmla="*/ 0 h 400110"/>
              <a:gd name="connsiteX3" fmla="*/ 2050070 w 6833566"/>
              <a:gd name="connsiteY3" fmla="*/ 0 h 400110"/>
              <a:gd name="connsiteX4" fmla="*/ 2733426 w 6833566"/>
              <a:gd name="connsiteY4" fmla="*/ 0 h 400110"/>
              <a:gd name="connsiteX5" fmla="*/ 3485119 w 6833566"/>
              <a:gd name="connsiteY5" fmla="*/ 0 h 400110"/>
              <a:gd name="connsiteX6" fmla="*/ 3963468 w 6833566"/>
              <a:gd name="connsiteY6" fmla="*/ 0 h 400110"/>
              <a:gd name="connsiteX7" fmla="*/ 4510154 w 6833566"/>
              <a:gd name="connsiteY7" fmla="*/ 0 h 400110"/>
              <a:gd name="connsiteX8" fmla="*/ 5261846 w 6833566"/>
              <a:gd name="connsiteY8" fmla="*/ 0 h 400110"/>
              <a:gd name="connsiteX9" fmla="*/ 5740195 w 6833566"/>
              <a:gd name="connsiteY9" fmla="*/ 0 h 400110"/>
              <a:gd name="connsiteX10" fmla="*/ 6218545 w 6833566"/>
              <a:gd name="connsiteY10" fmla="*/ 0 h 400110"/>
              <a:gd name="connsiteX11" fmla="*/ 6833566 w 6833566"/>
              <a:gd name="connsiteY11" fmla="*/ 0 h 400110"/>
              <a:gd name="connsiteX12" fmla="*/ 6833566 w 6833566"/>
              <a:gd name="connsiteY12" fmla="*/ 400110 h 400110"/>
              <a:gd name="connsiteX13" fmla="*/ 6218545 w 6833566"/>
              <a:gd name="connsiteY13" fmla="*/ 400110 h 400110"/>
              <a:gd name="connsiteX14" fmla="*/ 5466853 w 6833566"/>
              <a:gd name="connsiteY14" fmla="*/ 400110 h 400110"/>
              <a:gd name="connsiteX15" fmla="*/ 4783496 w 6833566"/>
              <a:gd name="connsiteY15" fmla="*/ 400110 h 400110"/>
              <a:gd name="connsiteX16" fmla="*/ 4031804 w 6833566"/>
              <a:gd name="connsiteY16" fmla="*/ 400110 h 400110"/>
              <a:gd name="connsiteX17" fmla="*/ 3553454 w 6833566"/>
              <a:gd name="connsiteY17" fmla="*/ 400110 h 400110"/>
              <a:gd name="connsiteX18" fmla="*/ 2801762 w 6833566"/>
              <a:gd name="connsiteY18" fmla="*/ 400110 h 400110"/>
              <a:gd name="connsiteX19" fmla="*/ 2186741 w 6833566"/>
              <a:gd name="connsiteY19" fmla="*/ 400110 h 400110"/>
              <a:gd name="connsiteX20" fmla="*/ 1503385 w 6833566"/>
              <a:gd name="connsiteY20" fmla="*/ 400110 h 400110"/>
              <a:gd name="connsiteX21" fmla="*/ 820028 w 6833566"/>
              <a:gd name="connsiteY21" fmla="*/ 400110 h 400110"/>
              <a:gd name="connsiteX22" fmla="*/ 0 w 6833566"/>
              <a:gd name="connsiteY22" fmla="*/ 400110 h 400110"/>
              <a:gd name="connsiteX23" fmla="*/ 0 w 6833566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3566" h="400110" extrusionOk="0">
                <a:moveTo>
                  <a:pt x="0" y="0"/>
                </a:moveTo>
                <a:cubicBezTo>
                  <a:pt x="219478" y="-5416"/>
                  <a:pt x="424782" y="22278"/>
                  <a:pt x="751692" y="0"/>
                </a:cubicBezTo>
                <a:cubicBezTo>
                  <a:pt x="1078602" y="-22278"/>
                  <a:pt x="1135258" y="-14182"/>
                  <a:pt x="1503385" y="0"/>
                </a:cubicBezTo>
                <a:cubicBezTo>
                  <a:pt x="1871512" y="14182"/>
                  <a:pt x="1848310" y="-20793"/>
                  <a:pt x="2050070" y="0"/>
                </a:cubicBezTo>
                <a:cubicBezTo>
                  <a:pt x="2251830" y="20793"/>
                  <a:pt x="2499469" y="11838"/>
                  <a:pt x="2733426" y="0"/>
                </a:cubicBezTo>
                <a:cubicBezTo>
                  <a:pt x="2967383" y="-11838"/>
                  <a:pt x="3216267" y="-24669"/>
                  <a:pt x="3485119" y="0"/>
                </a:cubicBezTo>
                <a:cubicBezTo>
                  <a:pt x="3753971" y="24669"/>
                  <a:pt x="3763878" y="23632"/>
                  <a:pt x="3963468" y="0"/>
                </a:cubicBezTo>
                <a:cubicBezTo>
                  <a:pt x="4163058" y="-23632"/>
                  <a:pt x="4284135" y="-14918"/>
                  <a:pt x="4510154" y="0"/>
                </a:cubicBezTo>
                <a:cubicBezTo>
                  <a:pt x="4736173" y="14918"/>
                  <a:pt x="5084626" y="11874"/>
                  <a:pt x="5261846" y="0"/>
                </a:cubicBezTo>
                <a:cubicBezTo>
                  <a:pt x="5439066" y="-11874"/>
                  <a:pt x="5580168" y="21009"/>
                  <a:pt x="5740195" y="0"/>
                </a:cubicBezTo>
                <a:cubicBezTo>
                  <a:pt x="5900222" y="-21009"/>
                  <a:pt x="6024510" y="-18140"/>
                  <a:pt x="6218545" y="0"/>
                </a:cubicBezTo>
                <a:cubicBezTo>
                  <a:pt x="6412580" y="18140"/>
                  <a:pt x="6547076" y="-12590"/>
                  <a:pt x="6833566" y="0"/>
                </a:cubicBezTo>
                <a:cubicBezTo>
                  <a:pt x="6828252" y="145366"/>
                  <a:pt x="6827993" y="244384"/>
                  <a:pt x="6833566" y="400110"/>
                </a:cubicBezTo>
                <a:cubicBezTo>
                  <a:pt x="6573321" y="424007"/>
                  <a:pt x="6386586" y="415528"/>
                  <a:pt x="6218545" y="400110"/>
                </a:cubicBezTo>
                <a:cubicBezTo>
                  <a:pt x="6050504" y="384692"/>
                  <a:pt x="5697523" y="397440"/>
                  <a:pt x="5466853" y="400110"/>
                </a:cubicBezTo>
                <a:cubicBezTo>
                  <a:pt x="5236183" y="402780"/>
                  <a:pt x="4933242" y="425753"/>
                  <a:pt x="4783496" y="400110"/>
                </a:cubicBezTo>
                <a:cubicBezTo>
                  <a:pt x="4633750" y="374467"/>
                  <a:pt x="4349705" y="437120"/>
                  <a:pt x="4031804" y="400110"/>
                </a:cubicBezTo>
                <a:cubicBezTo>
                  <a:pt x="3713903" y="363100"/>
                  <a:pt x="3656957" y="406430"/>
                  <a:pt x="3553454" y="400110"/>
                </a:cubicBezTo>
                <a:cubicBezTo>
                  <a:pt x="3449951" y="393791"/>
                  <a:pt x="2997363" y="386260"/>
                  <a:pt x="2801762" y="400110"/>
                </a:cubicBezTo>
                <a:cubicBezTo>
                  <a:pt x="2606161" y="413960"/>
                  <a:pt x="2463948" y="417770"/>
                  <a:pt x="2186741" y="400110"/>
                </a:cubicBezTo>
                <a:cubicBezTo>
                  <a:pt x="1909534" y="382450"/>
                  <a:pt x="1811602" y="399757"/>
                  <a:pt x="1503385" y="400110"/>
                </a:cubicBezTo>
                <a:cubicBezTo>
                  <a:pt x="1195168" y="400463"/>
                  <a:pt x="1087763" y="399386"/>
                  <a:pt x="820028" y="400110"/>
                </a:cubicBezTo>
                <a:cubicBezTo>
                  <a:pt x="552293" y="400834"/>
                  <a:pt x="316745" y="372244"/>
                  <a:pt x="0" y="400110"/>
                </a:cubicBezTo>
                <a:cubicBezTo>
                  <a:pt x="4890" y="268896"/>
                  <a:pt x="-13249" y="10134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Öğretmenim, bu teneffüs öğle yemeği vakti mi?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647269B-DA8A-4842-B3D7-0B66ABA4DAF9}"/>
              </a:ext>
            </a:extLst>
          </p:cNvPr>
          <p:cNvSpPr/>
          <p:nvPr/>
        </p:nvSpPr>
        <p:spPr>
          <a:xfrm>
            <a:off x="5184742" y="3415746"/>
            <a:ext cx="6833566" cy="400110"/>
          </a:xfrm>
          <a:custGeom>
            <a:avLst/>
            <a:gdLst>
              <a:gd name="connsiteX0" fmla="*/ 0 w 6833566"/>
              <a:gd name="connsiteY0" fmla="*/ 0 h 400110"/>
              <a:gd name="connsiteX1" fmla="*/ 751692 w 6833566"/>
              <a:gd name="connsiteY1" fmla="*/ 0 h 400110"/>
              <a:gd name="connsiteX2" fmla="*/ 1503385 w 6833566"/>
              <a:gd name="connsiteY2" fmla="*/ 0 h 400110"/>
              <a:gd name="connsiteX3" fmla="*/ 2050070 w 6833566"/>
              <a:gd name="connsiteY3" fmla="*/ 0 h 400110"/>
              <a:gd name="connsiteX4" fmla="*/ 2733426 w 6833566"/>
              <a:gd name="connsiteY4" fmla="*/ 0 h 400110"/>
              <a:gd name="connsiteX5" fmla="*/ 3485119 w 6833566"/>
              <a:gd name="connsiteY5" fmla="*/ 0 h 400110"/>
              <a:gd name="connsiteX6" fmla="*/ 3963468 w 6833566"/>
              <a:gd name="connsiteY6" fmla="*/ 0 h 400110"/>
              <a:gd name="connsiteX7" fmla="*/ 4510154 w 6833566"/>
              <a:gd name="connsiteY7" fmla="*/ 0 h 400110"/>
              <a:gd name="connsiteX8" fmla="*/ 5261846 w 6833566"/>
              <a:gd name="connsiteY8" fmla="*/ 0 h 400110"/>
              <a:gd name="connsiteX9" fmla="*/ 5740195 w 6833566"/>
              <a:gd name="connsiteY9" fmla="*/ 0 h 400110"/>
              <a:gd name="connsiteX10" fmla="*/ 6218545 w 6833566"/>
              <a:gd name="connsiteY10" fmla="*/ 0 h 400110"/>
              <a:gd name="connsiteX11" fmla="*/ 6833566 w 6833566"/>
              <a:gd name="connsiteY11" fmla="*/ 0 h 400110"/>
              <a:gd name="connsiteX12" fmla="*/ 6833566 w 6833566"/>
              <a:gd name="connsiteY12" fmla="*/ 400110 h 400110"/>
              <a:gd name="connsiteX13" fmla="*/ 6218545 w 6833566"/>
              <a:gd name="connsiteY13" fmla="*/ 400110 h 400110"/>
              <a:gd name="connsiteX14" fmla="*/ 5466853 w 6833566"/>
              <a:gd name="connsiteY14" fmla="*/ 400110 h 400110"/>
              <a:gd name="connsiteX15" fmla="*/ 4783496 w 6833566"/>
              <a:gd name="connsiteY15" fmla="*/ 400110 h 400110"/>
              <a:gd name="connsiteX16" fmla="*/ 4031804 w 6833566"/>
              <a:gd name="connsiteY16" fmla="*/ 400110 h 400110"/>
              <a:gd name="connsiteX17" fmla="*/ 3553454 w 6833566"/>
              <a:gd name="connsiteY17" fmla="*/ 400110 h 400110"/>
              <a:gd name="connsiteX18" fmla="*/ 2801762 w 6833566"/>
              <a:gd name="connsiteY18" fmla="*/ 400110 h 400110"/>
              <a:gd name="connsiteX19" fmla="*/ 2186741 w 6833566"/>
              <a:gd name="connsiteY19" fmla="*/ 400110 h 400110"/>
              <a:gd name="connsiteX20" fmla="*/ 1503385 w 6833566"/>
              <a:gd name="connsiteY20" fmla="*/ 400110 h 400110"/>
              <a:gd name="connsiteX21" fmla="*/ 820028 w 6833566"/>
              <a:gd name="connsiteY21" fmla="*/ 400110 h 400110"/>
              <a:gd name="connsiteX22" fmla="*/ 0 w 6833566"/>
              <a:gd name="connsiteY22" fmla="*/ 400110 h 400110"/>
              <a:gd name="connsiteX23" fmla="*/ 0 w 6833566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3566" h="400110" extrusionOk="0">
                <a:moveTo>
                  <a:pt x="0" y="0"/>
                </a:moveTo>
                <a:cubicBezTo>
                  <a:pt x="219478" y="-5416"/>
                  <a:pt x="424782" y="22278"/>
                  <a:pt x="751692" y="0"/>
                </a:cubicBezTo>
                <a:cubicBezTo>
                  <a:pt x="1078602" y="-22278"/>
                  <a:pt x="1135258" y="-14182"/>
                  <a:pt x="1503385" y="0"/>
                </a:cubicBezTo>
                <a:cubicBezTo>
                  <a:pt x="1871512" y="14182"/>
                  <a:pt x="1848310" y="-20793"/>
                  <a:pt x="2050070" y="0"/>
                </a:cubicBezTo>
                <a:cubicBezTo>
                  <a:pt x="2251830" y="20793"/>
                  <a:pt x="2499469" y="11838"/>
                  <a:pt x="2733426" y="0"/>
                </a:cubicBezTo>
                <a:cubicBezTo>
                  <a:pt x="2967383" y="-11838"/>
                  <a:pt x="3216267" y="-24669"/>
                  <a:pt x="3485119" y="0"/>
                </a:cubicBezTo>
                <a:cubicBezTo>
                  <a:pt x="3753971" y="24669"/>
                  <a:pt x="3763878" y="23632"/>
                  <a:pt x="3963468" y="0"/>
                </a:cubicBezTo>
                <a:cubicBezTo>
                  <a:pt x="4163058" y="-23632"/>
                  <a:pt x="4284135" y="-14918"/>
                  <a:pt x="4510154" y="0"/>
                </a:cubicBezTo>
                <a:cubicBezTo>
                  <a:pt x="4736173" y="14918"/>
                  <a:pt x="5084626" y="11874"/>
                  <a:pt x="5261846" y="0"/>
                </a:cubicBezTo>
                <a:cubicBezTo>
                  <a:pt x="5439066" y="-11874"/>
                  <a:pt x="5580168" y="21009"/>
                  <a:pt x="5740195" y="0"/>
                </a:cubicBezTo>
                <a:cubicBezTo>
                  <a:pt x="5900222" y="-21009"/>
                  <a:pt x="6024510" y="-18140"/>
                  <a:pt x="6218545" y="0"/>
                </a:cubicBezTo>
                <a:cubicBezTo>
                  <a:pt x="6412580" y="18140"/>
                  <a:pt x="6547076" y="-12590"/>
                  <a:pt x="6833566" y="0"/>
                </a:cubicBezTo>
                <a:cubicBezTo>
                  <a:pt x="6828252" y="145366"/>
                  <a:pt x="6827993" y="244384"/>
                  <a:pt x="6833566" y="400110"/>
                </a:cubicBezTo>
                <a:cubicBezTo>
                  <a:pt x="6573321" y="424007"/>
                  <a:pt x="6386586" y="415528"/>
                  <a:pt x="6218545" y="400110"/>
                </a:cubicBezTo>
                <a:cubicBezTo>
                  <a:pt x="6050504" y="384692"/>
                  <a:pt x="5697523" y="397440"/>
                  <a:pt x="5466853" y="400110"/>
                </a:cubicBezTo>
                <a:cubicBezTo>
                  <a:pt x="5236183" y="402780"/>
                  <a:pt x="4933242" y="425753"/>
                  <a:pt x="4783496" y="400110"/>
                </a:cubicBezTo>
                <a:cubicBezTo>
                  <a:pt x="4633750" y="374467"/>
                  <a:pt x="4349705" y="437120"/>
                  <a:pt x="4031804" y="400110"/>
                </a:cubicBezTo>
                <a:cubicBezTo>
                  <a:pt x="3713903" y="363100"/>
                  <a:pt x="3656957" y="406430"/>
                  <a:pt x="3553454" y="400110"/>
                </a:cubicBezTo>
                <a:cubicBezTo>
                  <a:pt x="3449951" y="393791"/>
                  <a:pt x="2997363" y="386260"/>
                  <a:pt x="2801762" y="400110"/>
                </a:cubicBezTo>
                <a:cubicBezTo>
                  <a:pt x="2606161" y="413960"/>
                  <a:pt x="2463948" y="417770"/>
                  <a:pt x="2186741" y="400110"/>
                </a:cubicBezTo>
                <a:cubicBezTo>
                  <a:pt x="1909534" y="382450"/>
                  <a:pt x="1811602" y="399757"/>
                  <a:pt x="1503385" y="400110"/>
                </a:cubicBezTo>
                <a:cubicBezTo>
                  <a:pt x="1195168" y="400463"/>
                  <a:pt x="1087763" y="399386"/>
                  <a:pt x="820028" y="400110"/>
                </a:cubicBezTo>
                <a:cubicBezTo>
                  <a:pt x="552293" y="400834"/>
                  <a:pt x="316745" y="372244"/>
                  <a:pt x="0" y="400110"/>
                </a:cubicBezTo>
                <a:cubicBezTo>
                  <a:pt x="4890" y="268896"/>
                  <a:pt x="-13249" y="10134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Anne, saat kaçta yemek yiyeceğiz?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5BFC74E-B234-4816-AFBC-2C458AC79E18}"/>
              </a:ext>
            </a:extLst>
          </p:cNvPr>
          <p:cNvSpPr/>
          <p:nvPr/>
        </p:nvSpPr>
        <p:spPr>
          <a:xfrm>
            <a:off x="5184742" y="4641689"/>
            <a:ext cx="6833566" cy="400110"/>
          </a:xfrm>
          <a:custGeom>
            <a:avLst/>
            <a:gdLst>
              <a:gd name="connsiteX0" fmla="*/ 0 w 6833566"/>
              <a:gd name="connsiteY0" fmla="*/ 0 h 400110"/>
              <a:gd name="connsiteX1" fmla="*/ 751692 w 6833566"/>
              <a:gd name="connsiteY1" fmla="*/ 0 h 400110"/>
              <a:gd name="connsiteX2" fmla="*/ 1503385 w 6833566"/>
              <a:gd name="connsiteY2" fmla="*/ 0 h 400110"/>
              <a:gd name="connsiteX3" fmla="*/ 2050070 w 6833566"/>
              <a:gd name="connsiteY3" fmla="*/ 0 h 400110"/>
              <a:gd name="connsiteX4" fmla="*/ 2733426 w 6833566"/>
              <a:gd name="connsiteY4" fmla="*/ 0 h 400110"/>
              <a:gd name="connsiteX5" fmla="*/ 3485119 w 6833566"/>
              <a:gd name="connsiteY5" fmla="*/ 0 h 400110"/>
              <a:gd name="connsiteX6" fmla="*/ 3963468 w 6833566"/>
              <a:gd name="connsiteY6" fmla="*/ 0 h 400110"/>
              <a:gd name="connsiteX7" fmla="*/ 4510154 w 6833566"/>
              <a:gd name="connsiteY7" fmla="*/ 0 h 400110"/>
              <a:gd name="connsiteX8" fmla="*/ 5261846 w 6833566"/>
              <a:gd name="connsiteY8" fmla="*/ 0 h 400110"/>
              <a:gd name="connsiteX9" fmla="*/ 5740195 w 6833566"/>
              <a:gd name="connsiteY9" fmla="*/ 0 h 400110"/>
              <a:gd name="connsiteX10" fmla="*/ 6218545 w 6833566"/>
              <a:gd name="connsiteY10" fmla="*/ 0 h 400110"/>
              <a:gd name="connsiteX11" fmla="*/ 6833566 w 6833566"/>
              <a:gd name="connsiteY11" fmla="*/ 0 h 400110"/>
              <a:gd name="connsiteX12" fmla="*/ 6833566 w 6833566"/>
              <a:gd name="connsiteY12" fmla="*/ 400110 h 400110"/>
              <a:gd name="connsiteX13" fmla="*/ 6218545 w 6833566"/>
              <a:gd name="connsiteY13" fmla="*/ 400110 h 400110"/>
              <a:gd name="connsiteX14" fmla="*/ 5466853 w 6833566"/>
              <a:gd name="connsiteY14" fmla="*/ 400110 h 400110"/>
              <a:gd name="connsiteX15" fmla="*/ 4783496 w 6833566"/>
              <a:gd name="connsiteY15" fmla="*/ 400110 h 400110"/>
              <a:gd name="connsiteX16" fmla="*/ 4031804 w 6833566"/>
              <a:gd name="connsiteY16" fmla="*/ 400110 h 400110"/>
              <a:gd name="connsiteX17" fmla="*/ 3553454 w 6833566"/>
              <a:gd name="connsiteY17" fmla="*/ 400110 h 400110"/>
              <a:gd name="connsiteX18" fmla="*/ 2801762 w 6833566"/>
              <a:gd name="connsiteY18" fmla="*/ 400110 h 400110"/>
              <a:gd name="connsiteX19" fmla="*/ 2186741 w 6833566"/>
              <a:gd name="connsiteY19" fmla="*/ 400110 h 400110"/>
              <a:gd name="connsiteX20" fmla="*/ 1503385 w 6833566"/>
              <a:gd name="connsiteY20" fmla="*/ 400110 h 400110"/>
              <a:gd name="connsiteX21" fmla="*/ 820028 w 6833566"/>
              <a:gd name="connsiteY21" fmla="*/ 400110 h 400110"/>
              <a:gd name="connsiteX22" fmla="*/ 0 w 6833566"/>
              <a:gd name="connsiteY22" fmla="*/ 400110 h 400110"/>
              <a:gd name="connsiteX23" fmla="*/ 0 w 6833566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3566" h="400110" extrusionOk="0">
                <a:moveTo>
                  <a:pt x="0" y="0"/>
                </a:moveTo>
                <a:cubicBezTo>
                  <a:pt x="219478" y="-5416"/>
                  <a:pt x="424782" y="22278"/>
                  <a:pt x="751692" y="0"/>
                </a:cubicBezTo>
                <a:cubicBezTo>
                  <a:pt x="1078602" y="-22278"/>
                  <a:pt x="1135258" y="-14182"/>
                  <a:pt x="1503385" y="0"/>
                </a:cubicBezTo>
                <a:cubicBezTo>
                  <a:pt x="1871512" y="14182"/>
                  <a:pt x="1848310" y="-20793"/>
                  <a:pt x="2050070" y="0"/>
                </a:cubicBezTo>
                <a:cubicBezTo>
                  <a:pt x="2251830" y="20793"/>
                  <a:pt x="2499469" y="11838"/>
                  <a:pt x="2733426" y="0"/>
                </a:cubicBezTo>
                <a:cubicBezTo>
                  <a:pt x="2967383" y="-11838"/>
                  <a:pt x="3216267" y="-24669"/>
                  <a:pt x="3485119" y="0"/>
                </a:cubicBezTo>
                <a:cubicBezTo>
                  <a:pt x="3753971" y="24669"/>
                  <a:pt x="3763878" y="23632"/>
                  <a:pt x="3963468" y="0"/>
                </a:cubicBezTo>
                <a:cubicBezTo>
                  <a:pt x="4163058" y="-23632"/>
                  <a:pt x="4284135" y="-14918"/>
                  <a:pt x="4510154" y="0"/>
                </a:cubicBezTo>
                <a:cubicBezTo>
                  <a:pt x="4736173" y="14918"/>
                  <a:pt x="5084626" y="11874"/>
                  <a:pt x="5261846" y="0"/>
                </a:cubicBezTo>
                <a:cubicBezTo>
                  <a:pt x="5439066" y="-11874"/>
                  <a:pt x="5580168" y="21009"/>
                  <a:pt x="5740195" y="0"/>
                </a:cubicBezTo>
                <a:cubicBezTo>
                  <a:pt x="5900222" y="-21009"/>
                  <a:pt x="6024510" y="-18140"/>
                  <a:pt x="6218545" y="0"/>
                </a:cubicBezTo>
                <a:cubicBezTo>
                  <a:pt x="6412580" y="18140"/>
                  <a:pt x="6547076" y="-12590"/>
                  <a:pt x="6833566" y="0"/>
                </a:cubicBezTo>
                <a:cubicBezTo>
                  <a:pt x="6828252" y="145366"/>
                  <a:pt x="6827993" y="244384"/>
                  <a:pt x="6833566" y="400110"/>
                </a:cubicBezTo>
                <a:cubicBezTo>
                  <a:pt x="6573321" y="424007"/>
                  <a:pt x="6386586" y="415528"/>
                  <a:pt x="6218545" y="400110"/>
                </a:cubicBezTo>
                <a:cubicBezTo>
                  <a:pt x="6050504" y="384692"/>
                  <a:pt x="5697523" y="397440"/>
                  <a:pt x="5466853" y="400110"/>
                </a:cubicBezTo>
                <a:cubicBezTo>
                  <a:pt x="5236183" y="402780"/>
                  <a:pt x="4933242" y="425753"/>
                  <a:pt x="4783496" y="400110"/>
                </a:cubicBezTo>
                <a:cubicBezTo>
                  <a:pt x="4633750" y="374467"/>
                  <a:pt x="4349705" y="437120"/>
                  <a:pt x="4031804" y="400110"/>
                </a:cubicBezTo>
                <a:cubicBezTo>
                  <a:pt x="3713903" y="363100"/>
                  <a:pt x="3656957" y="406430"/>
                  <a:pt x="3553454" y="400110"/>
                </a:cubicBezTo>
                <a:cubicBezTo>
                  <a:pt x="3449951" y="393791"/>
                  <a:pt x="2997363" y="386260"/>
                  <a:pt x="2801762" y="400110"/>
                </a:cubicBezTo>
                <a:cubicBezTo>
                  <a:pt x="2606161" y="413960"/>
                  <a:pt x="2463948" y="417770"/>
                  <a:pt x="2186741" y="400110"/>
                </a:cubicBezTo>
                <a:cubicBezTo>
                  <a:pt x="1909534" y="382450"/>
                  <a:pt x="1811602" y="399757"/>
                  <a:pt x="1503385" y="400110"/>
                </a:cubicBezTo>
                <a:cubicBezTo>
                  <a:pt x="1195168" y="400463"/>
                  <a:pt x="1087763" y="399386"/>
                  <a:pt x="820028" y="400110"/>
                </a:cubicBezTo>
                <a:cubicBezTo>
                  <a:pt x="552293" y="400834"/>
                  <a:pt x="316745" y="372244"/>
                  <a:pt x="0" y="400110"/>
                </a:cubicBezTo>
                <a:cubicBezTo>
                  <a:pt x="4890" y="268896"/>
                  <a:pt x="-13249" y="10134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Babam saat kaçta gelecek?</a:t>
            </a:r>
          </a:p>
        </p:txBody>
      </p:sp>
      <p:pic>
        <p:nvPicPr>
          <p:cNvPr id="13" name="Grafik 12" descr="Kronometre">
            <a:extLst>
              <a:ext uri="{FF2B5EF4-FFF2-40B4-BE49-F238E27FC236}">
                <a16:creationId xmlns:a16="http://schemas.microsoft.com/office/drawing/2014/main" id="{2B744618-B68D-440A-B334-82647C5F9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6671" y="1993662"/>
            <a:ext cx="411637" cy="411637"/>
          </a:xfrm>
          <a:prstGeom prst="rect">
            <a:avLst/>
          </a:prstGeom>
        </p:spPr>
      </p:pic>
      <p:pic>
        <p:nvPicPr>
          <p:cNvPr id="14" name="Grafik 13" descr="Kronometre">
            <a:extLst>
              <a:ext uri="{FF2B5EF4-FFF2-40B4-BE49-F238E27FC236}">
                <a16:creationId xmlns:a16="http://schemas.microsoft.com/office/drawing/2014/main" id="{70AD9824-EA17-48E3-920A-083C1BE5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6670" y="3395985"/>
            <a:ext cx="411637" cy="411637"/>
          </a:xfrm>
          <a:prstGeom prst="rect">
            <a:avLst/>
          </a:prstGeom>
        </p:spPr>
      </p:pic>
      <p:pic>
        <p:nvPicPr>
          <p:cNvPr id="15" name="Grafik 14" descr="Kronometre">
            <a:extLst>
              <a:ext uri="{FF2B5EF4-FFF2-40B4-BE49-F238E27FC236}">
                <a16:creationId xmlns:a16="http://schemas.microsoft.com/office/drawing/2014/main" id="{FC553318-1D67-4072-81A1-F1C8CEA88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6669" y="4628200"/>
            <a:ext cx="411637" cy="411637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9F8A730C-7CEE-4DEE-8E0C-2E882A63BA76}"/>
              </a:ext>
            </a:extLst>
          </p:cNvPr>
          <p:cNvSpPr/>
          <p:nvPr/>
        </p:nvSpPr>
        <p:spPr>
          <a:xfrm>
            <a:off x="5358434" y="5852181"/>
            <a:ext cx="6833566" cy="400110"/>
          </a:xfrm>
          <a:custGeom>
            <a:avLst/>
            <a:gdLst>
              <a:gd name="connsiteX0" fmla="*/ 0 w 6833566"/>
              <a:gd name="connsiteY0" fmla="*/ 0 h 400110"/>
              <a:gd name="connsiteX1" fmla="*/ 751692 w 6833566"/>
              <a:gd name="connsiteY1" fmla="*/ 0 h 400110"/>
              <a:gd name="connsiteX2" fmla="*/ 1503385 w 6833566"/>
              <a:gd name="connsiteY2" fmla="*/ 0 h 400110"/>
              <a:gd name="connsiteX3" fmla="*/ 2050070 w 6833566"/>
              <a:gd name="connsiteY3" fmla="*/ 0 h 400110"/>
              <a:gd name="connsiteX4" fmla="*/ 2733426 w 6833566"/>
              <a:gd name="connsiteY4" fmla="*/ 0 h 400110"/>
              <a:gd name="connsiteX5" fmla="*/ 3485119 w 6833566"/>
              <a:gd name="connsiteY5" fmla="*/ 0 h 400110"/>
              <a:gd name="connsiteX6" fmla="*/ 3963468 w 6833566"/>
              <a:gd name="connsiteY6" fmla="*/ 0 h 400110"/>
              <a:gd name="connsiteX7" fmla="*/ 4510154 w 6833566"/>
              <a:gd name="connsiteY7" fmla="*/ 0 h 400110"/>
              <a:gd name="connsiteX8" fmla="*/ 5261846 w 6833566"/>
              <a:gd name="connsiteY8" fmla="*/ 0 h 400110"/>
              <a:gd name="connsiteX9" fmla="*/ 5740195 w 6833566"/>
              <a:gd name="connsiteY9" fmla="*/ 0 h 400110"/>
              <a:gd name="connsiteX10" fmla="*/ 6218545 w 6833566"/>
              <a:gd name="connsiteY10" fmla="*/ 0 h 400110"/>
              <a:gd name="connsiteX11" fmla="*/ 6833566 w 6833566"/>
              <a:gd name="connsiteY11" fmla="*/ 0 h 400110"/>
              <a:gd name="connsiteX12" fmla="*/ 6833566 w 6833566"/>
              <a:gd name="connsiteY12" fmla="*/ 400110 h 400110"/>
              <a:gd name="connsiteX13" fmla="*/ 6218545 w 6833566"/>
              <a:gd name="connsiteY13" fmla="*/ 400110 h 400110"/>
              <a:gd name="connsiteX14" fmla="*/ 5466853 w 6833566"/>
              <a:gd name="connsiteY14" fmla="*/ 400110 h 400110"/>
              <a:gd name="connsiteX15" fmla="*/ 4783496 w 6833566"/>
              <a:gd name="connsiteY15" fmla="*/ 400110 h 400110"/>
              <a:gd name="connsiteX16" fmla="*/ 4031804 w 6833566"/>
              <a:gd name="connsiteY16" fmla="*/ 400110 h 400110"/>
              <a:gd name="connsiteX17" fmla="*/ 3553454 w 6833566"/>
              <a:gd name="connsiteY17" fmla="*/ 400110 h 400110"/>
              <a:gd name="connsiteX18" fmla="*/ 2801762 w 6833566"/>
              <a:gd name="connsiteY18" fmla="*/ 400110 h 400110"/>
              <a:gd name="connsiteX19" fmla="*/ 2186741 w 6833566"/>
              <a:gd name="connsiteY19" fmla="*/ 400110 h 400110"/>
              <a:gd name="connsiteX20" fmla="*/ 1503385 w 6833566"/>
              <a:gd name="connsiteY20" fmla="*/ 400110 h 400110"/>
              <a:gd name="connsiteX21" fmla="*/ 820028 w 6833566"/>
              <a:gd name="connsiteY21" fmla="*/ 400110 h 400110"/>
              <a:gd name="connsiteX22" fmla="*/ 0 w 6833566"/>
              <a:gd name="connsiteY22" fmla="*/ 400110 h 400110"/>
              <a:gd name="connsiteX23" fmla="*/ 0 w 6833566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3566" h="400110" extrusionOk="0">
                <a:moveTo>
                  <a:pt x="0" y="0"/>
                </a:moveTo>
                <a:cubicBezTo>
                  <a:pt x="219478" y="-5416"/>
                  <a:pt x="424782" y="22278"/>
                  <a:pt x="751692" y="0"/>
                </a:cubicBezTo>
                <a:cubicBezTo>
                  <a:pt x="1078602" y="-22278"/>
                  <a:pt x="1135258" y="-14182"/>
                  <a:pt x="1503385" y="0"/>
                </a:cubicBezTo>
                <a:cubicBezTo>
                  <a:pt x="1871512" y="14182"/>
                  <a:pt x="1848310" y="-20793"/>
                  <a:pt x="2050070" y="0"/>
                </a:cubicBezTo>
                <a:cubicBezTo>
                  <a:pt x="2251830" y="20793"/>
                  <a:pt x="2499469" y="11838"/>
                  <a:pt x="2733426" y="0"/>
                </a:cubicBezTo>
                <a:cubicBezTo>
                  <a:pt x="2967383" y="-11838"/>
                  <a:pt x="3216267" y="-24669"/>
                  <a:pt x="3485119" y="0"/>
                </a:cubicBezTo>
                <a:cubicBezTo>
                  <a:pt x="3753971" y="24669"/>
                  <a:pt x="3763878" y="23632"/>
                  <a:pt x="3963468" y="0"/>
                </a:cubicBezTo>
                <a:cubicBezTo>
                  <a:pt x="4163058" y="-23632"/>
                  <a:pt x="4284135" y="-14918"/>
                  <a:pt x="4510154" y="0"/>
                </a:cubicBezTo>
                <a:cubicBezTo>
                  <a:pt x="4736173" y="14918"/>
                  <a:pt x="5084626" y="11874"/>
                  <a:pt x="5261846" y="0"/>
                </a:cubicBezTo>
                <a:cubicBezTo>
                  <a:pt x="5439066" y="-11874"/>
                  <a:pt x="5580168" y="21009"/>
                  <a:pt x="5740195" y="0"/>
                </a:cubicBezTo>
                <a:cubicBezTo>
                  <a:pt x="5900222" y="-21009"/>
                  <a:pt x="6024510" y="-18140"/>
                  <a:pt x="6218545" y="0"/>
                </a:cubicBezTo>
                <a:cubicBezTo>
                  <a:pt x="6412580" y="18140"/>
                  <a:pt x="6547076" y="-12590"/>
                  <a:pt x="6833566" y="0"/>
                </a:cubicBezTo>
                <a:cubicBezTo>
                  <a:pt x="6828252" y="145366"/>
                  <a:pt x="6827993" y="244384"/>
                  <a:pt x="6833566" y="400110"/>
                </a:cubicBezTo>
                <a:cubicBezTo>
                  <a:pt x="6573321" y="424007"/>
                  <a:pt x="6386586" y="415528"/>
                  <a:pt x="6218545" y="400110"/>
                </a:cubicBezTo>
                <a:cubicBezTo>
                  <a:pt x="6050504" y="384692"/>
                  <a:pt x="5697523" y="397440"/>
                  <a:pt x="5466853" y="400110"/>
                </a:cubicBezTo>
                <a:cubicBezTo>
                  <a:pt x="5236183" y="402780"/>
                  <a:pt x="4933242" y="425753"/>
                  <a:pt x="4783496" y="400110"/>
                </a:cubicBezTo>
                <a:cubicBezTo>
                  <a:pt x="4633750" y="374467"/>
                  <a:pt x="4349705" y="437120"/>
                  <a:pt x="4031804" y="400110"/>
                </a:cubicBezTo>
                <a:cubicBezTo>
                  <a:pt x="3713903" y="363100"/>
                  <a:pt x="3656957" y="406430"/>
                  <a:pt x="3553454" y="400110"/>
                </a:cubicBezTo>
                <a:cubicBezTo>
                  <a:pt x="3449951" y="393791"/>
                  <a:pt x="2997363" y="386260"/>
                  <a:pt x="2801762" y="400110"/>
                </a:cubicBezTo>
                <a:cubicBezTo>
                  <a:pt x="2606161" y="413960"/>
                  <a:pt x="2463948" y="417770"/>
                  <a:pt x="2186741" y="400110"/>
                </a:cubicBezTo>
                <a:cubicBezTo>
                  <a:pt x="1909534" y="382450"/>
                  <a:pt x="1811602" y="399757"/>
                  <a:pt x="1503385" y="400110"/>
                </a:cubicBezTo>
                <a:cubicBezTo>
                  <a:pt x="1195168" y="400463"/>
                  <a:pt x="1087763" y="399386"/>
                  <a:pt x="820028" y="400110"/>
                </a:cubicBezTo>
                <a:cubicBezTo>
                  <a:pt x="552293" y="400834"/>
                  <a:pt x="316745" y="372244"/>
                  <a:pt x="0" y="400110"/>
                </a:cubicBezTo>
                <a:cubicBezTo>
                  <a:pt x="4890" y="268896"/>
                  <a:pt x="-13249" y="10134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Ege ile Gaga saat kaçta başlıyor?</a:t>
            </a:r>
          </a:p>
        </p:txBody>
      </p:sp>
      <p:pic>
        <p:nvPicPr>
          <p:cNvPr id="17" name="Grafik 16" descr="Kronometre">
            <a:extLst>
              <a:ext uri="{FF2B5EF4-FFF2-40B4-BE49-F238E27FC236}">
                <a16:creationId xmlns:a16="http://schemas.microsoft.com/office/drawing/2014/main" id="{0BF218E6-73CE-4830-8492-2469ACDF8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6669" y="5840654"/>
            <a:ext cx="411637" cy="4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29531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çizim, saat içeren bir resim&#10;&#10;Açıklama otomatik olarak oluşturuldu">
            <a:extLst>
              <a:ext uri="{FF2B5EF4-FFF2-40B4-BE49-F238E27FC236}">
                <a16:creationId xmlns:a16="http://schemas.microsoft.com/office/drawing/2014/main" id="{32B1B030-18B1-47AC-A11B-543E3252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58" y="566520"/>
            <a:ext cx="4242767" cy="199435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31FC0B1-5EAF-4A49-B7C3-AC2A16E6E6BF}"/>
              </a:ext>
            </a:extLst>
          </p:cNvPr>
          <p:cNvSpPr/>
          <p:nvPr/>
        </p:nvSpPr>
        <p:spPr>
          <a:xfrm>
            <a:off x="1266069" y="1223376"/>
            <a:ext cx="41232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ARAŞTIRALIM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C280DAB-32D6-41F9-9D57-01A994E54017}"/>
              </a:ext>
            </a:extLst>
          </p:cNvPr>
          <p:cNvSpPr/>
          <p:nvPr/>
        </p:nvSpPr>
        <p:spPr>
          <a:xfrm>
            <a:off x="402083" y="2748157"/>
            <a:ext cx="9719034" cy="369332"/>
          </a:xfrm>
          <a:custGeom>
            <a:avLst/>
            <a:gdLst>
              <a:gd name="connsiteX0" fmla="*/ 0 w 9719034"/>
              <a:gd name="connsiteY0" fmla="*/ 0 h 369332"/>
              <a:gd name="connsiteX1" fmla="*/ 791407 w 9719034"/>
              <a:gd name="connsiteY1" fmla="*/ 0 h 369332"/>
              <a:gd name="connsiteX2" fmla="*/ 1582814 w 9719034"/>
              <a:gd name="connsiteY2" fmla="*/ 0 h 369332"/>
              <a:gd name="connsiteX3" fmla="*/ 2082650 w 9719034"/>
              <a:gd name="connsiteY3" fmla="*/ 0 h 369332"/>
              <a:gd name="connsiteX4" fmla="*/ 2776867 w 9719034"/>
              <a:gd name="connsiteY4" fmla="*/ 0 h 369332"/>
              <a:gd name="connsiteX5" fmla="*/ 3568274 w 9719034"/>
              <a:gd name="connsiteY5" fmla="*/ 0 h 369332"/>
              <a:gd name="connsiteX6" fmla="*/ 3970920 w 9719034"/>
              <a:gd name="connsiteY6" fmla="*/ 0 h 369332"/>
              <a:gd name="connsiteX7" fmla="*/ 4470756 w 9719034"/>
              <a:gd name="connsiteY7" fmla="*/ 0 h 369332"/>
              <a:gd name="connsiteX8" fmla="*/ 5262163 w 9719034"/>
              <a:gd name="connsiteY8" fmla="*/ 0 h 369332"/>
              <a:gd name="connsiteX9" fmla="*/ 5664808 w 9719034"/>
              <a:gd name="connsiteY9" fmla="*/ 0 h 369332"/>
              <a:gd name="connsiteX10" fmla="*/ 6067454 w 9719034"/>
              <a:gd name="connsiteY10" fmla="*/ 0 h 369332"/>
              <a:gd name="connsiteX11" fmla="*/ 6858861 w 9719034"/>
              <a:gd name="connsiteY11" fmla="*/ 0 h 369332"/>
              <a:gd name="connsiteX12" fmla="*/ 7358697 w 9719034"/>
              <a:gd name="connsiteY12" fmla="*/ 0 h 369332"/>
              <a:gd name="connsiteX13" fmla="*/ 8247295 w 9719034"/>
              <a:gd name="connsiteY13" fmla="*/ 0 h 369332"/>
              <a:gd name="connsiteX14" fmla="*/ 8941511 w 9719034"/>
              <a:gd name="connsiteY14" fmla="*/ 0 h 369332"/>
              <a:gd name="connsiteX15" fmla="*/ 9719034 w 9719034"/>
              <a:gd name="connsiteY15" fmla="*/ 0 h 369332"/>
              <a:gd name="connsiteX16" fmla="*/ 9719034 w 9719034"/>
              <a:gd name="connsiteY16" fmla="*/ 369332 h 369332"/>
              <a:gd name="connsiteX17" fmla="*/ 9316388 w 9719034"/>
              <a:gd name="connsiteY17" fmla="*/ 369332 h 369332"/>
              <a:gd name="connsiteX18" fmla="*/ 8524981 w 9719034"/>
              <a:gd name="connsiteY18" fmla="*/ 369332 h 369332"/>
              <a:gd name="connsiteX19" fmla="*/ 7927955 w 9719034"/>
              <a:gd name="connsiteY19" fmla="*/ 369332 h 369332"/>
              <a:gd name="connsiteX20" fmla="*/ 7233738 w 9719034"/>
              <a:gd name="connsiteY20" fmla="*/ 369332 h 369332"/>
              <a:gd name="connsiteX21" fmla="*/ 6539521 w 9719034"/>
              <a:gd name="connsiteY21" fmla="*/ 369332 h 369332"/>
              <a:gd name="connsiteX22" fmla="*/ 5845305 w 9719034"/>
              <a:gd name="connsiteY22" fmla="*/ 369332 h 369332"/>
              <a:gd name="connsiteX23" fmla="*/ 5442659 w 9719034"/>
              <a:gd name="connsiteY23" fmla="*/ 369332 h 369332"/>
              <a:gd name="connsiteX24" fmla="*/ 4942823 w 9719034"/>
              <a:gd name="connsiteY24" fmla="*/ 369332 h 369332"/>
              <a:gd name="connsiteX25" fmla="*/ 4442987 w 9719034"/>
              <a:gd name="connsiteY25" fmla="*/ 369332 h 369332"/>
              <a:gd name="connsiteX26" fmla="*/ 3651580 w 9719034"/>
              <a:gd name="connsiteY26" fmla="*/ 369332 h 369332"/>
              <a:gd name="connsiteX27" fmla="*/ 2957363 w 9719034"/>
              <a:gd name="connsiteY27" fmla="*/ 369332 h 369332"/>
              <a:gd name="connsiteX28" fmla="*/ 2068766 w 9719034"/>
              <a:gd name="connsiteY28" fmla="*/ 369332 h 369332"/>
              <a:gd name="connsiteX29" fmla="*/ 1180168 w 9719034"/>
              <a:gd name="connsiteY29" fmla="*/ 369332 h 369332"/>
              <a:gd name="connsiteX30" fmla="*/ 0 w 9719034"/>
              <a:gd name="connsiteY30" fmla="*/ 369332 h 369332"/>
              <a:gd name="connsiteX31" fmla="*/ 0 w 9719034"/>
              <a:gd name="connsiteY3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19034" h="369332" extrusionOk="0">
                <a:moveTo>
                  <a:pt x="0" y="0"/>
                </a:moveTo>
                <a:cubicBezTo>
                  <a:pt x="216918" y="5023"/>
                  <a:pt x="609408" y="26098"/>
                  <a:pt x="791407" y="0"/>
                </a:cubicBezTo>
                <a:cubicBezTo>
                  <a:pt x="973406" y="-26098"/>
                  <a:pt x="1214060" y="-18703"/>
                  <a:pt x="1582814" y="0"/>
                </a:cubicBezTo>
                <a:cubicBezTo>
                  <a:pt x="1951568" y="18703"/>
                  <a:pt x="1979688" y="-1204"/>
                  <a:pt x="2082650" y="0"/>
                </a:cubicBezTo>
                <a:cubicBezTo>
                  <a:pt x="2185612" y="1204"/>
                  <a:pt x="2512893" y="27181"/>
                  <a:pt x="2776867" y="0"/>
                </a:cubicBezTo>
                <a:cubicBezTo>
                  <a:pt x="3040841" y="-27181"/>
                  <a:pt x="3393879" y="-35462"/>
                  <a:pt x="3568274" y="0"/>
                </a:cubicBezTo>
                <a:cubicBezTo>
                  <a:pt x="3742669" y="35462"/>
                  <a:pt x="3818918" y="7364"/>
                  <a:pt x="3970920" y="0"/>
                </a:cubicBezTo>
                <a:cubicBezTo>
                  <a:pt x="4122922" y="-7364"/>
                  <a:pt x="4246242" y="-20325"/>
                  <a:pt x="4470756" y="0"/>
                </a:cubicBezTo>
                <a:cubicBezTo>
                  <a:pt x="4695270" y="20325"/>
                  <a:pt x="5097239" y="15784"/>
                  <a:pt x="5262163" y="0"/>
                </a:cubicBezTo>
                <a:cubicBezTo>
                  <a:pt x="5427087" y="-15784"/>
                  <a:pt x="5466563" y="287"/>
                  <a:pt x="5664808" y="0"/>
                </a:cubicBezTo>
                <a:cubicBezTo>
                  <a:pt x="5863054" y="-287"/>
                  <a:pt x="5866709" y="19652"/>
                  <a:pt x="6067454" y="0"/>
                </a:cubicBezTo>
                <a:cubicBezTo>
                  <a:pt x="6268199" y="-19652"/>
                  <a:pt x="6684615" y="38874"/>
                  <a:pt x="6858861" y="0"/>
                </a:cubicBezTo>
                <a:cubicBezTo>
                  <a:pt x="7033107" y="-38874"/>
                  <a:pt x="7191594" y="11419"/>
                  <a:pt x="7358697" y="0"/>
                </a:cubicBezTo>
                <a:cubicBezTo>
                  <a:pt x="7525800" y="-11419"/>
                  <a:pt x="7964798" y="18174"/>
                  <a:pt x="8247295" y="0"/>
                </a:cubicBezTo>
                <a:cubicBezTo>
                  <a:pt x="8529792" y="-18174"/>
                  <a:pt x="8713366" y="31656"/>
                  <a:pt x="8941511" y="0"/>
                </a:cubicBezTo>
                <a:cubicBezTo>
                  <a:pt x="9169656" y="-31656"/>
                  <a:pt x="9371352" y="36007"/>
                  <a:pt x="9719034" y="0"/>
                </a:cubicBezTo>
                <a:cubicBezTo>
                  <a:pt x="9704157" y="79914"/>
                  <a:pt x="9729542" y="197539"/>
                  <a:pt x="9719034" y="369332"/>
                </a:cubicBezTo>
                <a:cubicBezTo>
                  <a:pt x="9588112" y="368912"/>
                  <a:pt x="9397475" y="376286"/>
                  <a:pt x="9316388" y="369332"/>
                </a:cubicBezTo>
                <a:cubicBezTo>
                  <a:pt x="9235301" y="362378"/>
                  <a:pt x="8769685" y="345226"/>
                  <a:pt x="8524981" y="369332"/>
                </a:cubicBezTo>
                <a:cubicBezTo>
                  <a:pt x="8280277" y="393438"/>
                  <a:pt x="8175459" y="376245"/>
                  <a:pt x="7927955" y="369332"/>
                </a:cubicBezTo>
                <a:cubicBezTo>
                  <a:pt x="7680451" y="362419"/>
                  <a:pt x="7512653" y="336550"/>
                  <a:pt x="7233738" y="369332"/>
                </a:cubicBezTo>
                <a:cubicBezTo>
                  <a:pt x="6954823" y="402114"/>
                  <a:pt x="6776605" y="342183"/>
                  <a:pt x="6539521" y="369332"/>
                </a:cubicBezTo>
                <a:cubicBezTo>
                  <a:pt x="6302437" y="396481"/>
                  <a:pt x="6033223" y="367738"/>
                  <a:pt x="5845305" y="369332"/>
                </a:cubicBezTo>
                <a:cubicBezTo>
                  <a:pt x="5657387" y="370926"/>
                  <a:pt x="5554780" y="352078"/>
                  <a:pt x="5442659" y="369332"/>
                </a:cubicBezTo>
                <a:cubicBezTo>
                  <a:pt x="5330538" y="386586"/>
                  <a:pt x="5049515" y="362385"/>
                  <a:pt x="4942823" y="369332"/>
                </a:cubicBezTo>
                <a:cubicBezTo>
                  <a:pt x="4836131" y="376279"/>
                  <a:pt x="4617321" y="364410"/>
                  <a:pt x="4442987" y="369332"/>
                </a:cubicBezTo>
                <a:cubicBezTo>
                  <a:pt x="4268653" y="374254"/>
                  <a:pt x="3871841" y="390338"/>
                  <a:pt x="3651580" y="369332"/>
                </a:cubicBezTo>
                <a:cubicBezTo>
                  <a:pt x="3431319" y="348326"/>
                  <a:pt x="3141070" y="388036"/>
                  <a:pt x="2957363" y="369332"/>
                </a:cubicBezTo>
                <a:cubicBezTo>
                  <a:pt x="2773656" y="350628"/>
                  <a:pt x="2307695" y="371656"/>
                  <a:pt x="2068766" y="369332"/>
                </a:cubicBezTo>
                <a:cubicBezTo>
                  <a:pt x="1829837" y="367008"/>
                  <a:pt x="1529762" y="354828"/>
                  <a:pt x="1180168" y="369332"/>
                </a:cubicBezTo>
                <a:cubicBezTo>
                  <a:pt x="830574" y="383836"/>
                  <a:pt x="507102" y="425487"/>
                  <a:pt x="0" y="369332"/>
                </a:cubicBezTo>
                <a:cubicBezTo>
                  <a:pt x="-17277" y="286778"/>
                  <a:pt x="15990" y="16400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Saatleri öğrenmeye başlamadan önce size bir araştırma ödevi veriyorum.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D937DF3-38E9-4BA7-A118-2C1149A540BB}"/>
              </a:ext>
            </a:extLst>
          </p:cNvPr>
          <p:cNvSpPr/>
          <p:nvPr/>
        </p:nvSpPr>
        <p:spPr>
          <a:xfrm>
            <a:off x="402083" y="3429000"/>
            <a:ext cx="9719034" cy="923330"/>
          </a:xfrm>
          <a:custGeom>
            <a:avLst/>
            <a:gdLst>
              <a:gd name="connsiteX0" fmla="*/ 0 w 9719034"/>
              <a:gd name="connsiteY0" fmla="*/ 0 h 923330"/>
              <a:gd name="connsiteX1" fmla="*/ 791407 w 9719034"/>
              <a:gd name="connsiteY1" fmla="*/ 0 h 923330"/>
              <a:gd name="connsiteX2" fmla="*/ 1582814 w 9719034"/>
              <a:gd name="connsiteY2" fmla="*/ 0 h 923330"/>
              <a:gd name="connsiteX3" fmla="*/ 2082650 w 9719034"/>
              <a:gd name="connsiteY3" fmla="*/ 0 h 923330"/>
              <a:gd name="connsiteX4" fmla="*/ 2776867 w 9719034"/>
              <a:gd name="connsiteY4" fmla="*/ 0 h 923330"/>
              <a:gd name="connsiteX5" fmla="*/ 3568274 w 9719034"/>
              <a:gd name="connsiteY5" fmla="*/ 0 h 923330"/>
              <a:gd name="connsiteX6" fmla="*/ 3970920 w 9719034"/>
              <a:gd name="connsiteY6" fmla="*/ 0 h 923330"/>
              <a:gd name="connsiteX7" fmla="*/ 4470756 w 9719034"/>
              <a:gd name="connsiteY7" fmla="*/ 0 h 923330"/>
              <a:gd name="connsiteX8" fmla="*/ 5262163 w 9719034"/>
              <a:gd name="connsiteY8" fmla="*/ 0 h 923330"/>
              <a:gd name="connsiteX9" fmla="*/ 5664808 w 9719034"/>
              <a:gd name="connsiteY9" fmla="*/ 0 h 923330"/>
              <a:gd name="connsiteX10" fmla="*/ 6067454 w 9719034"/>
              <a:gd name="connsiteY10" fmla="*/ 0 h 923330"/>
              <a:gd name="connsiteX11" fmla="*/ 6858861 w 9719034"/>
              <a:gd name="connsiteY11" fmla="*/ 0 h 923330"/>
              <a:gd name="connsiteX12" fmla="*/ 7358697 w 9719034"/>
              <a:gd name="connsiteY12" fmla="*/ 0 h 923330"/>
              <a:gd name="connsiteX13" fmla="*/ 8247295 w 9719034"/>
              <a:gd name="connsiteY13" fmla="*/ 0 h 923330"/>
              <a:gd name="connsiteX14" fmla="*/ 8941511 w 9719034"/>
              <a:gd name="connsiteY14" fmla="*/ 0 h 923330"/>
              <a:gd name="connsiteX15" fmla="*/ 9719034 w 9719034"/>
              <a:gd name="connsiteY15" fmla="*/ 0 h 923330"/>
              <a:gd name="connsiteX16" fmla="*/ 9719034 w 9719034"/>
              <a:gd name="connsiteY16" fmla="*/ 443198 h 923330"/>
              <a:gd name="connsiteX17" fmla="*/ 9719034 w 9719034"/>
              <a:gd name="connsiteY17" fmla="*/ 923330 h 923330"/>
              <a:gd name="connsiteX18" fmla="*/ 9316388 w 9719034"/>
              <a:gd name="connsiteY18" fmla="*/ 923330 h 923330"/>
              <a:gd name="connsiteX19" fmla="*/ 8719362 w 9719034"/>
              <a:gd name="connsiteY19" fmla="*/ 923330 h 923330"/>
              <a:gd name="connsiteX20" fmla="*/ 8025145 w 9719034"/>
              <a:gd name="connsiteY20" fmla="*/ 923330 h 923330"/>
              <a:gd name="connsiteX21" fmla="*/ 7330929 w 9719034"/>
              <a:gd name="connsiteY21" fmla="*/ 923330 h 923330"/>
              <a:gd name="connsiteX22" fmla="*/ 6636712 w 9719034"/>
              <a:gd name="connsiteY22" fmla="*/ 923330 h 923330"/>
              <a:gd name="connsiteX23" fmla="*/ 6234066 w 9719034"/>
              <a:gd name="connsiteY23" fmla="*/ 923330 h 923330"/>
              <a:gd name="connsiteX24" fmla="*/ 5734230 w 9719034"/>
              <a:gd name="connsiteY24" fmla="*/ 923330 h 923330"/>
              <a:gd name="connsiteX25" fmla="*/ 5234394 w 9719034"/>
              <a:gd name="connsiteY25" fmla="*/ 923330 h 923330"/>
              <a:gd name="connsiteX26" fmla="*/ 4442987 w 9719034"/>
              <a:gd name="connsiteY26" fmla="*/ 923330 h 923330"/>
              <a:gd name="connsiteX27" fmla="*/ 3748770 w 9719034"/>
              <a:gd name="connsiteY27" fmla="*/ 923330 h 923330"/>
              <a:gd name="connsiteX28" fmla="*/ 2860173 w 9719034"/>
              <a:gd name="connsiteY28" fmla="*/ 923330 h 923330"/>
              <a:gd name="connsiteX29" fmla="*/ 1971575 w 9719034"/>
              <a:gd name="connsiteY29" fmla="*/ 923330 h 923330"/>
              <a:gd name="connsiteX30" fmla="*/ 1374549 w 9719034"/>
              <a:gd name="connsiteY30" fmla="*/ 923330 h 923330"/>
              <a:gd name="connsiteX31" fmla="*/ 680332 w 9719034"/>
              <a:gd name="connsiteY31" fmla="*/ 923330 h 923330"/>
              <a:gd name="connsiteX32" fmla="*/ 0 w 9719034"/>
              <a:gd name="connsiteY32" fmla="*/ 923330 h 923330"/>
              <a:gd name="connsiteX33" fmla="*/ 0 w 9719034"/>
              <a:gd name="connsiteY33" fmla="*/ 489365 h 923330"/>
              <a:gd name="connsiteX34" fmla="*/ 0 w 9719034"/>
              <a:gd name="connsiteY3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19034" h="923330" extrusionOk="0">
                <a:moveTo>
                  <a:pt x="0" y="0"/>
                </a:moveTo>
                <a:cubicBezTo>
                  <a:pt x="216918" y="5023"/>
                  <a:pt x="609408" y="26098"/>
                  <a:pt x="791407" y="0"/>
                </a:cubicBezTo>
                <a:cubicBezTo>
                  <a:pt x="973406" y="-26098"/>
                  <a:pt x="1214060" y="-18703"/>
                  <a:pt x="1582814" y="0"/>
                </a:cubicBezTo>
                <a:cubicBezTo>
                  <a:pt x="1951568" y="18703"/>
                  <a:pt x="1979688" y="-1204"/>
                  <a:pt x="2082650" y="0"/>
                </a:cubicBezTo>
                <a:cubicBezTo>
                  <a:pt x="2185612" y="1204"/>
                  <a:pt x="2512893" y="27181"/>
                  <a:pt x="2776867" y="0"/>
                </a:cubicBezTo>
                <a:cubicBezTo>
                  <a:pt x="3040841" y="-27181"/>
                  <a:pt x="3393879" y="-35462"/>
                  <a:pt x="3568274" y="0"/>
                </a:cubicBezTo>
                <a:cubicBezTo>
                  <a:pt x="3742669" y="35462"/>
                  <a:pt x="3818918" y="7364"/>
                  <a:pt x="3970920" y="0"/>
                </a:cubicBezTo>
                <a:cubicBezTo>
                  <a:pt x="4122922" y="-7364"/>
                  <a:pt x="4246242" y="-20325"/>
                  <a:pt x="4470756" y="0"/>
                </a:cubicBezTo>
                <a:cubicBezTo>
                  <a:pt x="4695270" y="20325"/>
                  <a:pt x="5097239" y="15784"/>
                  <a:pt x="5262163" y="0"/>
                </a:cubicBezTo>
                <a:cubicBezTo>
                  <a:pt x="5427087" y="-15784"/>
                  <a:pt x="5466563" y="287"/>
                  <a:pt x="5664808" y="0"/>
                </a:cubicBezTo>
                <a:cubicBezTo>
                  <a:pt x="5863054" y="-287"/>
                  <a:pt x="5866709" y="19652"/>
                  <a:pt x="6067454" y="0"/>
                </a:cubicBezTo>
                <a:cubicBezTo>
                  <a:pt x="6268199" y="-19652"/>
                  <a:pt x="6684615" y="38874"/>
                  <a:pt x="6858861" y="0"/>
                </a:cubicBezTo>
                <a:cubicBezTo>
                  <a:pt x="7033107" y="-38874"/>
                  <a:pt x="7191594" y="11419"/>
                  <a:pt x="7358697" y="0"/>
                </a:cubicBezTo>
                <a:cubicBezTo>
                  <a:pt x="7525800" y="-11419"/>
                  <a:pt x="7964798" y="18174"/>
                  <a:pt x="8247295" y="0"/>
                </a:cubicBezTo>
                <a:cubicBezTo>
                  <a:pt x="8529792" y="-18174"/>
                  <a:pt x="8713366" y="31656"/>
                  <a:pt x="8941511" y="0"/>
                </a:cubicBezTo>
                <a:cubicBezTo>
                  <a:pt x="9169656" y="-31656"/>
                  <a:pt x="9371352" y="36007"/>
                  <a:pt x="9719034" y="0"/>
                </a:cubicBezTo>
                <a:cubicBezTo>
                  <a:pt x="9720253" y="209101"/>
                  <a:pt x="9708693" y="285921"/>
                  <a:pt x="9719034" y="443198"/>
                </a:cubicBezTo>
                <a:cubicBezTo>
                  <a:pt x="9729375" y="600475"/>
                  <a:pt x="9695825" y="715297"/>
                  <a:pt x="9719034" y="923330"/>
                </a:cubicBezTo>
                <a:cubicBezTo>
                  <a:pt x="9595045" y="922399"/>
                  <a:pt x="9495573" y="907960"/>
                  <a:pt x="9316388" y="923330"/>
                </a:cubicBezTo>
                <a:cubicBezTo>
                  <a:pt x="9137203" y="938700"/>
                  <a:pt x="8966866" y="930243"/>
                  <a:pt x="8719362" y="923330"/>
                </a:cubicBezTo>
                <a:cubicBezTo>
                  <a:pt x="8471858" y="916417"/>
                  <a:pt x="8304060" y="890548"/>
                  <a:pt x="8025145" y="923330"/>
                </a:cubicBezTo>
                <a:cubicBezTo>
                  <a:pt x="7746230" y="956112"/>
                  <a:pt x="7564033" y="895837"/>
                  <a:pt x="7330929" y="923330"/>
                </a:cubicBezTo>
                <a:cubicBezTo>
                  <a:pt x="7097825" y="950823"/>
                  <a:pt x="6828698" y="924327"/>
                  <a:pt x="6636712" y="923330"/>
                </a:cubicBezTo>
                <a:cubicBezTo>
                  <a:pt x="6444726" y="922333"/>
                  <a:pt x="6346187" y="906076"/>
                  <a:pt x="6234066" y="923330"/>
                </a:cubicBezTo>
                <a:cubicBezTo>
                  <a:pt x="6121945" y="940584"/>
                  <a:pt x="5840922" y="916383"/>
                  <a:pt x="5734230" y="923330"/>
                </a:cubicBezTo>
                <a:cubicBezTo>
                  <a:pt x="5627538" y="930277"/>
                  <a:pt x="5408728" y="918408"/>
                  <a:pt x="5234394" y="923330"/>
                </a:cubicBezTo>
                <a:cubicBezTo>
                  <a:pt x="5060060" y="928252"/>
                  <a:pt x="4663248" y="944336"/>
                  <a:pt x="4442987" y="923330"/>
                </a:cubicBezTo>
                <a:cubicBezTo>
                  <a:pt x="4222726" y="902324"/>
                  <a:pt x="3932477" y="942034"/>
                  <a:pt x="3748770" y="923330"/>
                </a:cubicBezTo>
                <a:cubicBezTo>
                  <a:pt x="3565063" y="904626"/>
                  <a:pt x="3099102" y="925654"/>
                  <a:pt x="2860173" y="923330"/>
                </a:cubicBezTo>
                <a:cubicBezTo>
                  <a:pt x="2621244" y="921006"/>
                  <a:pt x="2321169" y="908826"/>
                  <a:pt x="1971575" y="923330"/>
                </a:cubicBezTo>
                <a:cubicBezTo>
                  <a:pt x="1621981" y="937834"/>
                  <a:pt x="1567334" y="913438"/>
                  <a:pt x="1374549" y="923330"/>
                </a:cubicBezTo>
                <a:cubicBezTo>
                  <a:pt x="1181764" y="933222"/>
                  <a:pt x="905141" y="916086"/>
                  <a:pt x="680332" y="923330"/>
                </a:cubicBezTo>
                <a:cubicBezTo>
                  <a:pt x="455523" y="930574"/>
                  <a:pt x="269116" y="943204"/>
                  <a:pt x="0" y="923330"/>
                </a:cubicBezTo>
                <a:cubicBezTo>
                  <a:pt x="514" y="761557"/>
                  <a:pt x="19408" y="689292"/>
                  <a:pt x="0" y="489365"/>
                </a:cubicBezTo>
                <a:cubicBezTo>
                  <a:pt x="-19408" y="289438"/>
                  <a:pt x="-14895" y="12562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Acaba çok çok eskiden de saatler var mıydı? İnsanlar hep işlerini saate bakarak mı ayarlıyorlardı ? Yoksa saati başka varlıklara, farklı şekillerdeki zaman ölçme araçlarına bakarak mı anlıyorlardı?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1726948-479B-4497-ADF3-BC3DF4A797F9}"/>
              </a:ext>
            </a:extLst>
          </p:cNvPr>
          <p:cNvSpPr/>
          <p:nvPr/>
        </p:nvSpPr>
        <p:spPr>
          <a:xfrm>
            <a:off x="402083" y="5892676"/>
            <a:ext cx="9719034" cy="646331"/>
          </a:xfrm>
          <a:custGeom>
            <a:avLst/>
            <a:gdLst>
              <a:gd name="connsiteX0" fmla="*/ 0 w 9719034"/>
              <a:gd name="connsiteY0" fmla="*/ 0 h 646331"/>
              <a:gd name="connsiteX1" fmla="*/ 791407 w 9719034"/>
              <a:gd name="connsiteY1" fmla="*/ 0 h 646331"/>
              <a:gd name="connsiteX2" fmla="*/ 1582814 w 9719034"/>
              <a:gd name="connsiteY2" fmla="*/ 0 h 646331"/>
              <a:gd name="connsiteX3" fmla="*/ 2082650 w 9719034"/>
              <a:gd name="connsiteY3" fmla="*/ 0 h 646331"/>
              <a:gd name="connsiteX4" fmla="*/ 2776867 w 9719034"/>
              <a:gd name="connsiteY4" fmla="*/ 0 h 646331"/>
              <a:gd name="connsiteX5" fmla="*/ 3568274 w 9719034"/>
              <a:gd name="connsiteY5" fmla="*/ 0 h 646331"/>
              <a:gd name="connsiteX6" fmla="*/ 3970920 w 9719034"/>
              <a:gd name="connsiteY6" fmla="*/ 0 h 646331"/>
              <a:gd name="connsiteX7" fmla="*/ 4470756 w 9719034"/>
              <a:gd name="connsiteY7" fmla="*/ 0 h 646331"/>
              <a:gd name="connsiteX8" fmla="*/ 5262163 w 9719034"/>
              <a:gd name="connsiteY8" fmla="*/ 0 h 646331"/>
              <a:gd name="connsiteX9" fmla="*/ 5664808 w 9719034"/>
              <a:gd name="connsiteY9" fmla="*/ 0 h 646331"/>
              <a:gd name="connsiteX10" fmla="*/ 6067454 w 9719034"/>
              <a:gd name="connsiteY10" fmla="*/ 0 h 646331"/>
              <a:gd name="connsiteX11" fmla="*/ 6858861 w 9719034"/>
              <a:gd name="connsiteY11" fmla="*/ 0 h 646331"/>
              <a:gd name="connsiteX12" fmla="*/ 7358697 w 9719034"/>
              <a:gd name="connsiteY12" fmla="*/ 0 h 646331"/>
              <a:gd name="connsiteX13" fmla="*/ 8247295 w 9719034"/>
              <a:gd name="connsiteY13" fmla="*/ 0 h 646331"/>
              <a:gd name="connsiteX14" fmla="*/ 8941511 w 9719034"/>
              <a:gd name="connsiteY14" fmla="*/ 0 h 646331"/>
              <a:gd name="connsiteX15" fmla="*/ 9719034 w 9719034"/>
              <a:gd name="connsiteY15" fmla="*/ 0 h 646331"/>
              <a:gd name="connsiteX16" fmla="*/ 9719034 w 9719034"/>
              <a:gd name="connsiteY16" fmla="*/ 646331 h 646331"/>
              <a:gd name="connsiteX17" fmla="*/ 9316388 w 9719034"/>
              <a:gd name="connsiteY17" fmla="*/ 646331 h 646331"/>
              <a:gd name="connsiteX18" fmla="*/ 8524981 w 9719034"/>
              <a:gd name="connsiteY18" fmla="*/ 646331 h 646331"/>
              <a:gd name="connsiteX19" fmla="*/ 7927955 w 9719034"/>
              <a:gd name="connsiteY19" fmla="*/ 646331 h 646331"/>
              <a:gd name="connsiteX20" fmla="*/ 7233738 w 9719034"/>
              <a:gd name="connsiteY20" fmla="*/ 646331 h 646331"/>
              <a:gd name="connsiteX21" fmla="*/ 6539521 w 9719034"/>
              <a:gd name="connsiteY21" fmla="*/ 646331 h 646331"/>
              <a:gd name="connsiteX22" fmla="*/ 5845305 w 9719034"/>
              <a:gd name="connsiteY22" fmla="*/ 646331 h 646331"/>
              <a:gd name="connsiteX23" fmla="*/ 5442659 w 9719034"/>
              <a:gd name="connsiteY23" fmla="*/ 646331 h 646331"/>
              <a:gd name="connsiteX24" fmla="*/ 4942823 w 9719034"/>
              <a:gd name="connsiteY24" fmla="*/ 646331 h 646331"/>
              <a:gd name="connsiteX25" fmla="*/ 4442987 w 9719034"/>
              <a:gd name="connsiteY25" fmla="*/ 646331 h 646331"/>
              <a:gd name="connsiteX26" fmla="*/ 3651580 w 9719034"/>
              <a:gd name="connsiteY26" fmla="*/ 646331 h 646331"/>
              <a:gd name="connsiteX27" fmla="*/ 2957363 w 9719034"/>
              <a:gd name="connsiteY27" fmla="*/ 646331 h 646331"/>
              <a:gd name="connsiteX28" fmla="*/ 2068766 w 9719034"/>
              <a:gd name="connsiteY28" fmla="*/ 646331 h 646331"/>
              <a:gd name="connsiteX29" fmla="*/ 1180168 w 9719034"/>
              <a:gd name="connsiteY29" fmla="*/ 646331 h 646331"/>
              <a:gd name="connsiteX30" fmla="*/ 0 w 9719034"/>
              <a:gd name="connsiteY30" fmla="*/ 646331 h 646331"/>
              <a:gd name="connsiteX31" fmla="*/ 0 w 9719034"/>
              <a:gd name="connsiteY3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19034" h="646331" extrusionOk="0">
                <a:moveTo>
                  <a:pt x="0" y="0"/>
                </a:moveTo>
                <a:cubicBezTo>
                  <a:pt x="216918" y="5023"/>
                  <a:pt x="609408" y="26098"/>
                  <a:pt x="791407" y="0"/>
                </a:cubicBezTo>
                <a:cubicBezTo>
                  <a:pt x="973406" y="-26098"/>
                  <a:pt x="1214060" y="-18703"/>
                  <a:pt x="1582814" y="0"/>
                </a:cubicBezTo>
                <a:cubicBezTo>
                  <a:pt x="1951568" y="18703"/>
                  <a:pt x="1979688" y="-1204"/>
                  <a:pt x="2082650" y="0"/>
                </a:cubicBezTo>
                <a:cubicBezTo>
                  <a:pt x="2185612" y="1204"/>
                  <a:pt x="2512893" y="27181"/>
                  <a:pt x="2776867" y="0"/>
                </a:cubicBezTo>
                <a:cubicBezTo>
                  <a:pt x="3040841" y="-27181"/>
                  <a:pt x="3393879" y="-35462"/>
                  <a:pt x="3568274" y="0"/>
                </a:cubicBezTo>
                <a:cubicBezTo>
                  <a:pt x="3742669" y="35462"/>
                  <a:pt x="3818918" y="7364"/>
                  <a:pt x="3970920" y="0"/>
                </a:cubicBezTo>
                <a:cubicBezTo>
                  <a:pt x="4122922" y="-7364"/>
                  <a:pt x="4246242" y="-20325"/>
                  <a:pt x="4470756" y="0"/>
                </a:cubicBezTo>
                <a:cubicBezTo>
                  <a:pt x="4695270" y="20325"/>
                  <a:pt x="5097239" y="15784"/>
                  <a:pt x="5262163" y="0"/>
                </a:cubicBezTo>
                <a:cubicBezTo>
                  <a:pt x="5427087" y="-15784"/>
                  <a:pt x="5466563" y="287"/>
                  <a:pt x="5664808" y="0"/>
                </a:cubicBezTo>
                <a:cubicBezTo>
                  <a:pt x="5863054" y="-287"/>
                  <a:pt x="5866709" y="19652"/>
                  <a:pt x="6067454" y="0"/>
                </a:cubicBezTo>
                <a:cubicBezTo>
                  <a:pt x="6268199" y="-19652"/>
                  <a:pt x="6684615" y="38874"/>
                  <a:pt x="6858861" y="0"/>
                </a:cubicBezTo>
                <a:cubicBezTo>
                  <a:pt x="7033107" y="-38874"/>
                  <a:pt x="7191594" y="11419"/>
                  <a:pt x="7358697" y="0"/>
                </a:cubicBezTo>
                <a:cubicBezTo>
                  <a:pt x="7525800" y="-11419"/>
                  <a:pt x="7964798" y="18174"/>
                  <a:pt x="8247295" y="0"/>
                </a:cubicBezTo>
                <a:cubicBezTo>
                  <a:pt x="8529792" y="-18174"/>
                  <a:pt x="8713366" y="31656"/>
                  <a:pt x="8941511" y="0"/>
                </a:cubicBezTo>
                <a:cubicBezTo>
                  <a:pt x="9169656" y="-31656"/>
                  <a:pt x="9371352" y="36007"/>
                  <a:pt x="9719034" y="0"/>
                </a:cubicBezTo>
                <a:cubicBezTo>
                  <a:pt x="9727240" y="196521"/>
                  <a:pt x="9724925" y="458296"/>
                  <a:pt x="9719034" y="646331"/>
                </a:cubicBezTo>
                <a:cubicBezTo>
                  <a:pt x="9588112" y="645911"/>
                  <a:pt x="9397475" y="653285"/>
                  <a:pt x="9316388" y="646331"/>
                </a:cubicBezTo>
                <a:cubicBezTo>
                  <a:pt x="9235301" y="639377"/>
                  <a:pt x="8769685" y="622225"/>
                  <a:pt x="8524981" y="646331"/>
                </a:cubicBezTo>
                <a:cubicBezTo>
                  <a:pt x="8280277" y="670437"/>
                  <a:pt x="8175459" y="653244"/>
                  <a:pt x="7927955" y="646331"/>
                </a:cubicBezTo>
                <a:cubicBezTo>
                  <a:pt x="7680451" y="639418"/>
                  <a:pt x="7512653" y="613549"/>
                  <a:pt x="7233738" y="646331"/>
                </a:cubicBezTo>
                <a:cubicBezTo>
                  <a:pt x="6954823" y="679113"/>
                  <a:pt x="6776605" y="619182"/>
                  <a:pt x="6539521" y="646331"/>
                </a:cubicBezTo>
                <a:cubicBezTo>
                  <a:pt x="6302437" y="673480"/>
                  <a:pt x="6033223" y="644737"/>
                  <a:pt x="5845305" y="646331"/>
                </a:cubicBezTo>
                <a:cubicBezTo>
                  <a:pt x="5657387" y="647925"/>
                  <a:pt x="5554780" y="629077"/>
                  <a:pt x="5442659" y="646331"/>
                </a:cubicBezTo>
                <a:cubicBezTo>
                  <a:pt x="5330538" y="663585"/>
                  <a:pt x="5049515" y="639384"/>
                  <a:pt x="4942823" y="646331"/>
                </a:cubicBezTo>
                <a:cubicBezTo>
                  <a:pt x="4836131" y="653278"/>
                  <a:pt x="4617321" y="641409"/>
                  <a:pt x="4442987" y="646331"/>
                </a:cubicBezTo>
                <a:cubicBezTo>
                  <a:pt x="4268653" y="651253"/>
                  <a:pt x="3871841" y="667337"/>
                  <a:pt x="3651580" y="646331"/>
                </a:cubicBezTo>
                <a:cubicBezTo>
                  <a:pt x="3431319" y="625325"/>
                  <a:pt x="3141070" y="665035"/>
                  <a:pt x="2957363" y="646331"/>
                </a:cubicBezTo>
                <a:cubicBezTo>
                  <a:pt x="2773656" y="627627"/>
                  <a:pt x="2307695" y="648655"/>
                  <a:pt x="2068766" y="646331"/>
                </a:cubicBezTo>
                <a:cubicBezTo>
                  <a:pt x="1829837" y="644007"/>
                  <a:pt x="1529762" y="631827"/>
                  <a:pt x="1180168" y="646331"/>
                </a:cubicBezTo>
                <a:cubicBezTo>
                  <a:pt x="830574" y="660835"/>
                  <a:pt x="507102" y="702486"/>
                  <a:pt x="0" y="646331"/>
                </a:cubicBezTo>
                <a:cubicBezTo>
                  <a:pt x="-12661" y="338368"/>
                  <a:pt x="11374" y="28998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Haydi bakalım, öncelikle evinizde bu konuyla ilgili </a:t>
            </a:r>
            <a:r>
              <a:rPr lang="tr-TR" dirty="0" err="1">
                <a:latin typeface="Comic Sans MS" panose="030F0702030302020204" pitchFamily="66" charset="0"/>
              </a:rPr>
              <a:t>kitap,dergiler</a:t>
            </a:r>
            <a:r>
              <a:rPr lang="tr-TR" dirty="0">
                <a:latin typeface="Comic Sans MS" panose="030F0702030302020204" pitchFamily="66" charset="0"/>
              </a:rPr>
              <a:t> varsa oradan araştırın. Bu konuyla ilgili </a:t>
            </a:r>
            <a:r>
              <a:rPr lang="tr-TR" dirty="0" err="1">
                <a:latin typeface="Comic Sans MS" panose="030F0702030302020204" pitchFamily="66" charset="0"/>
              </a:rPr>
              <a:t>kitap,dergi</a:t>
            </a:r>
            <a:r>
              <a:rPr lang="tr-TR" dirty="0">
                <a:latin typeface="Comic Sans MS" panose="030F0702030302020204" pitchFamily="66" charset="0"/>
              </a:rPr>
              <a:t> yoksa internetten aileniz yardımıyla araştırın.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201CB3D-027E-411E-BA52-EF0D38E5184E}"/>
              </a:ext>
            </a:extLst>
          </p:cNvPr>
          <p:cNvSpPr/>
          <p:nvPr/>
        </p:nvSpPr>
        <p:spPr>
          <a:xfrm>
            <a:off x="402083" y="4644405"/>
            <a:ext cx="9719034" cy="923330"/>
          </a:xfrm>
          <a:custGeom>
            <a:avLst/>
            <a:gdLst>
              <a:gd name="connsiteX0" fmla="*/ 0 w 9719034"/>
              <a:gd name="connsiteY0" fmla="*/ 0 h 923330"/>
              <a:gd name="connsiteX1" fmla="*/ 791407 w 9719034"/>
              <a:gd name="connsiteY1" fmla="*/ 0 h 923330"/>
              <a:gd name="connsiteX2" fmla="*/ 1582814 w 9719034"/>
              <a:gd name="connsiteY2" fmla="*/ 0 h 923330"/>
              <a:gd name="connsiteX3" fmla="*/ 2082650 w 9719034"/>
              <a:gd name="connsiteY3" fmla="*/ 0 h 923330"/>
              <a:gd name="connsiteX4" fmla="*/ 2776867 w 9719034"/>
              <a:gd name="connsiteY4" fmla="*/ 0 h 923330"/>
              <a:gd name="connsiteX5" fmla="*/ 3568274 w 9719034"/>
              <a:gd name="connsiteY5" fmla="*/ 0 h 923330"/>
              <a:gd name="connsiteX6" fmla="*/ 3970920 w 9719034"/>
              <a:gd name="connsiteY6" fmla="*/ 0 h 923330"/>
              <a:gd name="connsiteX7" fmla="*/ 4470756 w 9719034"/>
              <a:gd name="connsiteY7" fmla="*/ 0 h 923330"/>
              <a:gd name="connsiteX8" fmla="*/ 5262163 w 9719034"/>
              <a:gd name="connsiteY8" fmla="*/ 0 h 923330"/>
              <a:gd name="connsiteX9" fmla="*/ 5664808 w 9719034"/>
              <a:gd name="connsiteY9" fmla="*/ 0 h 923330"/>
              <a:gd name="connsiteX10" fmla="*/ 6067454 w 9719034"/>
              <a:gd name="connsiteY10" fmla="*/ 0 h 923330"/>
              <a:gd name="connsiteX11" fmla="*/ 6858861 w 9719034"/>
              <a:gd name="connsiteY11" fmla="*/ 0 h 923330"/>
              <a:gd name="connsiteX12" fmla="*/ 7358697 w 9719034"/>
              <a:gd name="connsiteY12" fmla="*/ 0 h 923330"/>
              <a:gd name="connsiteX13" fmla="*/ 8247295 w 9719034"/>
              <a:gd name="connsiteY13" fmla="*/ 0 h 923330"/>
              <a:gd name="connsiteX14" fmla="*/ 8941511 w 9719034"/>
              <a:gd name="connsiteY14" fmla="*/ 0 h 923330"/>
              <a:gd name="connsiteX15" fmla="*/ 9719034 w 9719034"/>
              <a:gd name="connsiteY15" fmla="*/ 0 h 923330"/>
              <a:gd name="connsiteX16" fmla="*/ 9719034 w 9719034"/>
              <a:gd name="connsiteY16" fmla="*/ 443198 h 923330"/>
              <a:gd name="connsiteX17" fmla="*/ 9719034 w 9719034"/>
              <a:gd name="connsiteY17" fmla="*/ 923330 h 923330"/>
              <a:gd name="connsiteX18" fmla="*/ 9316388 w 9719034"/>
              <a:gd name="connsiteY18" fmla="*/ 923330 h 923330"/>
              <a:gd name="connsiteX19" fmla="*/ 8719362 w 9719034"/>
              <a:gd name="connsiteY19" fmla="*/ 923330 h 923330"/>
              <a:gd name="connsiteX20" fmla="*/ 8025145 w 9719034"/>
              <a:gd name="connsiteY20" fmla="*/ 923330 h 923330"/>
              <a:gd name="connsiteX21" fmla="*/ 7330929 w 9719034"/>
              <a:gd name="connsiteY21" fmla="*/ 923330 h 923330"/>
              <a:gd name="connsiteX22" fmla="*/ 6636712 w 9719034"/>
              <a:gd name="connsiteY22" fmla="*/ 923330 h 923330"/>
              <a:gd name="connsiteX23" fmla="*/ 6234066 w 9719034"/>
              <a:gd name="connsiteY23" fmla="*/ 923330 h 923330"/>
              <a:gd name="connsiteX24" fmla="*/ 5734230 w 9719034"/>
              <a:gd name="connsiteY24" fmla="*/ 923330 h 923330"/>
              <a:gd name="connsiteX25" fmla="*/ 5234394 w 9719034"/>
              <a:gd name="connsiteY25" fmla="*/ 923330 h 923330"/>
              <a:gd name="connsiteX26" fmla="*/ 4442987 w 9719034"/>
              <a:gd name="connsiteY26" fmla="*/ 923330 h 923330"/>
              <a:gd name="connsiteX27" fmla="*/ 3748770 w 9719034"/>
              <a:gd name="connsiteY27" fmla="*/ 923330 h 923330"/>
              <a:gd name="connsiteX28" fmla="*/ 2860173 w 9719034"/>
              <a:gd name="connsiteY28" fmla="*/ 923330 h 923330"/>
              <a:gd name="connsiteX29" fmla="*/ 1971575 w 9719034"/>
              <a:gd name="connsiteY29" fmla="*/ 923330 h 923330"/>
              <a:gd name="connsiteX30" fmla="*/ 1374549 w 9719034"/>
              <a:gd name="connsiteY30" fmla="*/ 923330 h 923330"/>
              <a:gd name="connsiteX31" fmla="*/ 680332 w 9719034"/>
              <a:gd name="connsiteY31" fmla="*/ 923330 h 923330"/>
              <a:gd name="connsiteX32" fmla="*/ 0 w 9719034"/>
              <a:gd name="connsiteY32" fmla="*/ 923330 h 923330"/>
              <a:gd name="connsiteX33" fmla="*/ 0 w 9719034"/>
              <a:gd name="connsiteY33" fmla="*/ 489365 h 923330"/>
              <a:gd name="connsiteX34" fmla="*/ 0 w 9719034"/>
              <a:gd name="connsiteY3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19034" h="923330" extrusionOk="0">
                <a:moveTo>
                  <a:pt x="0" y="0"/>
                </a:moveTo>
                <a:cubicBezTo>
                  <a:pt x="216918" y="5023"/>
                  <a:pt x="609408" y="26098"/>
                  <a:pt x="791407" y="0"/>
                </a:cubicBezTo>
                <a:cubicBezTo>
                  <a:pt x="973406" y="-26098"/>
                  <a:pt x="1214060" y="-18703"/>
                  <a:pt x="1582814" y="0"/>
                </a:cubicBezTo>
                <a:cubicBezTo>
                  <a:pt x="1951568" y="18703"/>
                  <a:pt x="1979688" y="-1204"/>
                  <a:pt x="2082650" y="0"/>
                </a:cubicBezTo>
                <a:cubicBezTo>
                  <a:pt x="2185612" y="1204"/>
                  <a:pt x="2512893" y="27181"/>
                  <a:pt x="2776867" y="0"/>
                </a:cubicBezTo>
                <a:cubicBezTo>
                  <a:pt x="3040841" y="-27181"/>
                  <a:pt x="3393879" y="-35462"/>
                  <a:pt x="3568274" y="0"/>
                </a:cubicBezTo>
                <a:cubicBezTo>
                  <a:pt x="3742669" y="35462"/>
                  <a:pt x="3818918" y="7364"/>
                  <a:pt x="3970920" y="0"/>
                </a:cubicBezTo>
                <a:cubicBezTo>
                  <a:pt x="4122922" y="-7364"/>
                  <a:pt x="4246242" y="-20325"/>
                  <a:pt x="4470756" y="0"/>
                </a:cubicBezTo>
                <a:cubicBezTo>
                  <a:pt x="4695270" y="20325"/>
                  <a:pt x="5097239" y="15784"/>
                  <a:pt x="5262163" y="0"/>
                </a:cubicBezTo>
                <a:cubicBezTo>
                  <a:pt x="5427087" y="-15784"/>
                  <a:pt x="5466563" y="287"/>
                  <a:pt x="5664808" y="0"/>
                </a:cubicBezTo>
                <a:cubicBezTo>
                  <a:pt x="5863054" y="-287"/>
                  <a:pt x="5866709" y="19652"/>
                  <a:pt x="6067454" y="0"/>
                </a:cubicBezTo>
                <a:cubicBezTo>
                  <a:pt x="6268199" y="-19652"/>
                  <a:pt x="6684615" y="38874"/>
                  <a:pt x="6858861" y="0"/>
                </a:cubicBezTo>
                <a:cubicBezTo>
                  <a:pt x="7033107" y="-38874"/>
                  <a:pt x="7191594" y="11419"/>
                  <a:pt x="7358697" y="0"/>
                </a:cubicBezTo>
                <a:cubicBezTo>
                  <a:pt x="7525800" y="-11419"/>
                  <a:pt x="7964798" y="18174"/>
                  <a:pt x="8247295" y="0"/>
                </a:cubicBezTo>
                <a:cubicBezTo>
                  <a:pt x="8529792" y="-18174"/>
                  <a:pt x="8713366" y="31656"/>
                  <a:pt x="8941511" y="0"/>
                </a:cubicBezTo>
                <a:cubicBezTo>
                  <a:pt x="9169656" y="-31656"/>
                  <a:pt x="9371352" y="36007"/>
                  <a:pt x="9719034" y="0"/>
                </a:cubicBezTo>
                <a:cubicBezTo>
                  <a:pt x="9720253" y="209101"/>
                  <a:pt x="9708693" y="285921"/>
                  <a:pt x="9719034" y="443198"/>
                </a:cubicBezTo>
                <a:cubicBezTo>
                  <a:pt x="9729375" y="600475"/>
                  <a:pt x="9695825" y="715297"/>
                  <a:pt x="9719034" y="923330"/>
                </a:cubicBezTo>
                <a:cubicBezTo>
                  <a:pt x="9595045" y="922399"/>
                  <a:pt x="9495573" y="907960"/>
                  <a:pt x="9316388" y="923330"/>
                </a:cubicBezTo>
                <a:cubicBezTo>
                  <a:pt x="9137203" y="938700"/>
                  <a:pt x="8966866" y="930243"/>
                  <a:pt x="8719362" y="923330"/>
                </a:cubicBezTo>
                <a:cubicBezTo>
                  <a:pt x="8471858" y="916417"/>
                  <a:pt x="8304060" y="890548"/>
                  <a:pt x="8025145" y="923330"/>
                </a:cubicBezTo>
                <a:cubicBezTo>
                  <a:pt x="7746230" y="956112"/>
                  <a:pt x="7564033" y="895837"/>
                  <a:pt x="7330929" y="923330"/>
                </a:cubicBezTo>
                <a:cubicBezTo>
                  <a:pt x="7097825" y="950823"/>
                  <a:pt x="6828698" y="924327"/>
                  <a:pt x="6636712" y="923330"/>
                </a:cubicBezTo>
                <a:cubicBezTo>
                  <a:pt x="6444726" y="922333"/>
                  <a:pt x="6346187" y="906076"/>
                  <a:pt x="6234066" y="923330"/>
                </a:cubicBezTo>
                <a:cubicBezTo>
                  <a:pt x="6121945" y="940584"/>
                  <a:pt x="5840922" y="916383"/>
                  <a:pt x="5734230" y="923330"/>
                </a:cubicBezTo>
                <a:cubicBezTo>
                  <a:pt x="5627538" y="930277"/>
                  <a:pt x="5408728" y="918408"/>
                  <a:pt x="5234394" y="923330"/>
                </a:cubicBezTo>
                <a:cubicBezTo>
                  <a:pt x="5060060" y="928252"/>
                  <a:pt x="4663248" y="944336"/>
                  <a:pt x="4442987" y="923330"/>
                </a:cubicBezTo>
                <a:cubicBezTo>
                  <a:pt x="4222726" y="902324"/>
                  <a:pt x="3932477" y="942034"/>
                  <a:pt x="3748770" y="923330"/>
                </a:cubicBezTo>
                <a:cubicBezTo>
                  <a:pt x="3565063" y="904626"/>
                  <a:pt x="3099102" y="925654"/>
                  <a:pt x="2860173" y="923330"/>
                </a:cubicBezTo>
                <a:cubicBezTo>
                  <a:pt x="2621244" y="921006"/>
                  <a:pt x="2321169" y="908826"/>
                  <a:pt x="1971575" y="923330"/>
                </a:cubicBezTo>
                <a:cubicBezTo>
                  <a:pt x="1621981" y="937834"/>
                  <a:pt x="1567334" y="913438"/>
                  <a:pt x="1374549" y="923330"/>
                </a:cubicBezTo>
                <a:cubicBezTo>
                  <a:pt x="1181764" y="933222"/>
                  <a:pt x="905141" y="916086"/>
                  <a:pt x="680332" y="923330"/>
                </a:cubicBezTo>
                <a:cubicBezTo>
                  <a:pt x="455523" y="930574"/>
                  <a:pt x="269116" y="943204"/>
                  <a:pt x="0" y="923330"/>
                </a:cubicBezTo>
                <a:cubicBezTo>
                  <a:pt x="514" y="761557"/>
                  <a:pt x="19408" y="689292"/>
                  <a:pt x="0" y="489365"/>
                </a:cubicBezTo>
                <a:cubicBezTo>
                  <a:pt x="-19408" y="289438"/>
                  <a:pt x="-14895" y="12562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231069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Araştırma sonuçlarını araştırma defterinize yazın ve çevrenizdekilerle bilgilerinizi paylaşın.( hala bir araştırma defteriniz yok mu? Hemen bir defteriniz araştırma defteriniz yapın)</a:t>
            </a:r>
          </a:p>
        </p:txBody>
      </p:sp>
    </p:spTree>
    <p:extLst>
      <p:ext uri="{BB962C8B-B14F-4D97-AF65-F5344CB8AC3E}">
        <p14:creationId xmlns:p14="http://schemas.microsoft.com/office/powerpoint/2010/main" val="175928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 29">
            <a:extLst>
              <a:ext uri="{FF2B5EF4-FFF2-40B4-BE49-F238E27FC236}">
                <a16:creationId xmlns:a16="http://schemas.microsoft.com/office/drawing/2014/main" id="{754482AC-00C2-4FBC-977F-A5A1D6D71E59}"/>
              </a:ext>
            </a:extLst>
          </p:cNvPr>
          <p:cNvSpPr/>
          <p:nvPr/>
        </p:nvSpPr>
        <p:spPr>
          <a:xfrm>
            <a:off x="6339840" y="2388566"/>
            <a:ext cx="4622800" cy="4306265"/>
          </a:xfrm>
          <a:custGeom>
            <a:avLst/>
            <a:gdLst>
              <a:gd name="connsiteX0" fmla="*/ 0 w 4622800"/>
              <a:gd name="connsiteY0" fmla="*/ 0 h 4306265"/>
              <a:gd name="connsiteX1" fmla="*/ 567944 w 4622800"/>
              <a:gd name="connsiteY1" fmla="*/ 0 h 4306265"/>
              <a:gd name="connsiteX2" fmla="*/ 1228344 w 4622800"/>
              <a:gd name="connsiteY2" fmla="*/ 0 h 4306265"/>
              <a:gd name="connsiteX3" fmla="*/ 1750060 w 4622800"/>
              <a:gd name="connsiteY3" fmla="*/ 0 h 4306265"/>
              <a:gd name="connsiteX4" fmla="*/ 2410460 w 4622800"/>
              <a:gd name="connsiteY4" fmla="*/ 0 h 4306265"/>
              <a:gd name="connsiteX5" fmla="*/ 3163316 w 4622800"/>
              <a:gd name="connsiteY5" fmla="*/ 0 h 4306265"/>
              <a:gd name="connsiteX6" fmla="*/ 3916172 w 4622800"/>
              <a:gd name="connsiteY6" fmla="*/ 0 h 4306265"/>
              <a:gd name="connsiteX7" fmla="*/ 4622800 w 4622800"/>
              <a:gd name="connsiteY7" fmla="*/ 0 h 4306265"/>
              <a:gd name="connsiteX8" fmla="*/ 4622800 w 4622800"/>
              <a:gd name="connsiteY8" fmla="*/ 615181 h 4306265"/>
              <a:gd name="connsiteX9" fmla="*/ 4622800 w 4622800"/>
              <a:gd name="connsiteY9" fmla="*/ 1144236 h 4306265"/>
              <a:gd name="connsiteX10" fmla="*/ 4622800 w 4622800"/>
              <a:gd name="connsiteY10" fmla="*/ 1673292 h 4306265"/>
              <a:gd name="connsiteX11" fmla="*/ 4622800 w 4622800"/>
              <a:gd name="connsiteY11" fmla="*/ 2159284 h 4306265"/>
              <a:gd name="connsiteX12" fmla="*/ 4622800 w 4622800"/>
              <a:gd name="connsiteY12" fmla="*/ 2688340 h 4306265"/>
              <a:gd name="connsiteX13" fmla="*/ 4622800 w 4622800"/>
              <a:gd name="connsiteY13" fmla="*/ 3346583 h 4306265"/>
              <a:gd name="connsiteX14" fmla="*/ 4622800 w 4622800"/>
              <a:gd name="connsiteY14" fmla="*/ 4306265 h 4306265"/>
              <a:gd name="connsiteX15" fmla="*/ 4101084 w 4622800"/>
              <a:gd name="connsiteY15" fmla="*/ 4306265 h 4306265"/>
              <a:gd name="connsiteX16" fmla="*/ 3486912 w 4622800"/>
              <a:gd name="connsiteY16" fmla="*/ 4306265 h 4306265"/>
              <a:gd name="connsiteX17" fmla="*/ 2780284 w 4622800"/>
              <a:gd name="connsiteY17" fmla="*/ 4306265 h 4306265"/>
              <a:gd name="connsiteX18" fmla="*/ 2212340 w 4622800"/>
              <a:gd name="connsiteY18" fmla="*/ 4306265 h 4306265"/>
              <a:gd name="connsiteX19" fmla="*/ 1551940 w 4622800"/>
              <a:gd name="connsiteY19" fmla="*/ 4306265 h 4306265"/>
              <a:gd name="connsiteX20" fmla="*/ 983996 w 4622800"/>
              <a:gd name="connsiteY20" fmla="*/ 4306265 h 4306265"/>
              <a:gd name="connsiteX21" fmla="*/ 0 w 4622800"/>
              <a:gd name="connsiteY21" fmla="*/ 4306265 h 4306265"/>
              <a:gd name="connsiteX22" fmla="*/ 0 w 4622800"/>
              <a:gd name="connsiteY22" fmla="*/ 3691084 h 4306265"/>
              <a:gd name="connsiteX23" fmla="*/ 0 w 4622800"/>
              <a:gd name="connsiteY23" fmla="*/ 3205092 h 4306265"/>
              <a:gd name="connsiteX24" fmla="*/ 0 w 4622800"/>
              <a:gd name="connsiteY24" fmla="*/ 2589911 h 4306265"/>
              <a:gd name="connsiteX25" fmla="*/ 0 w 4622800"/>
              <a:gd name="connsiteY25" fmla="*/ 1974730 h 4306265"/>
              <a:gd name="connsiteX26" fmla="*/ 0 w 4622800"/>
              <a:gd name="connsiteY26" fmla="*/ 1273424 h 4306265"/>
              <a:gd name="connsiteX27" fmla="*/ 0 w 4622800"/>
              <a:gd name="connsiteY27" fmla="*/ 744369 h 4306265"/>
              <a:gd name="connsiteX28" fmla="*/ 0 w 4622800"/>
              <a:gd name="connsiteY28" fmla="*/ 0 h 430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22800" h="4306265" fill="none" extrusionOk="0">
                <a:moveTo>
                  <a:pt x="0" y="0"/>
                </a:moveTo>
                <a:cubicBezTo>
                  <a:pt x="232590" y="-3235"/>
                  <a:pt x="415139" y="19354"/>
                  <a:pt x="567944" y="0"/>
                </a:cubicBezTo>
                <a:cubicBezTo>
                  <a:pt x="720749" y="-19354"/>
                  <a:pt x="1088985" y="-30692"/>
                  <a:pt x="1228344" y="0"/>
                </a:cubicBezTo>
                <a:cubicBezTo>
                  <a:pt x="1367703" y="30692"/>
                  <a:pt x="1589670" y="14105"/>
                  <a:pt x="1750060" y="0"/>
                </a:cubicBezTo>
                <a:cubicBezTo>
                  <a:pt x="1910450" y="-14105"/>
                  <a:pt x="2165704" y="14781"/>
                  <a:pt x="2410460" y="0"/>
                </a:cubicBezTo>
                <a:cubicBezTo>
                  <a:pt x="2655216" y="-14781"/>
                  <a:pt x="2846442" y="34344"/>
                  <a:pt x="3163316" y="0"/>
                </a:cubicBezTo>
                <a:cubicBezTo>
                  <a:pt x="3480190" y="-34344"/>
                  <a:pt x="3748987" y="-21789"/>
                  <a:pt x="3916172" y="0"/>
                </a:cubicBezTo>
                <a:cubicBezTo>
                  <a:pt x="4083357" y="21789"/>
                  <a:pt x="4295332" y="249"/>
                  <a:pt x="4622800" y="0"/>
                </a:cubicBezTo>
                <a:cubicBezTo>
                  <a:pt x="4625428" y="201656"/>
                  <a:pt x="4611550" y="353637"/>
                  <a:pt x="4622800" y="615181"/>
                </a:cubicBezTo>
                <a:cubicBezTo>
                  <a:pt x="4634050" y="876725"/>
                  <a:pt x="4634600" y="910466"/>
                  <a:pt x="4622800" y="1144236"/>
                </a:cubicBezTo>
                <a:cubicBezTo>
                  <a:pt x="4611000" y="1378006"/>
                  <a:pt x="4646815" y="1518553"/>
                  <a:pt x="4622800" y="1673292"/>
                </a:cubicBezTo>
                <a:cubicBezTo>
                  <a:pt x="4598785" y="1828031"/>
                  <a:pt x="4618877" y="1928129"/>
                  <a:pt x="4622800" y="2159284"/>
                </a:cubicBezTo>
                <a:cubicBezTo>
                  <a:pt x="4626723" y="2390439"/>
                  <a:pt x="4635465" y="2466688"/>
                  <a:pt x="4622800" y="2688340"/>
                </a:cubicBezTo>
                <a:cubicBezTo>
                  <a:pt x="4610135" y="2909992"/>
                  <a:pt x="4627184" y="3101114"/>
                  <a:pt x="4622800" y="3346583"/>
                </a:cubicBezTo>
                <a:cubicBezTo>
                  <a:pt x="4618416" y="3592052"/>
                  <a:pt x="4603415" y="4079185"/>
                  <a:pt x="4622800" y="4306265"/>
                </a:cubicBezTo>
                <a:cubicBezTo>
                  <a:pt x="4367142" y="4326217"/>
                  <a:pt x="4319611" y="4328314"/>
                  <a:pt x="4101084" y="4306265"/>
                </a:cubicBezTo>
                <a:cubicBezTo>
                  <a:pt x="3882557" y="4284216"/>
                  <a:pt x="3664832" y="4304547"/>
                  <a:pt x="3486912" y="4306265"/>
                </a:cubicBezTo>
                <a:cubicBezTo>
                  <a:pt x="3308992" y="4307983"/>
                  <a:pt x="2950930" y="4284654"/>
                  <a:pt x="2780284" y="4306265"/>
                </a:cubicBezTo>
                <a:cubicBezTo>
                  <a:pt x="2609638" y="4327876"/>
                  <a:pt x="2379735" y="4331213"/>
                  <a:pt x="2212340" y="4306265"/>
                </a:cubicBezTo>
                <a:cubicBezTo>
                  <a:pt x="2044945" y="4281317"/>
                  <a:pt x="1847800" y="4328960"/>
                  <a:pt x="1551940" y="4306265"/>
                </a:cubicBezTo>
                <a:cubicBezTo>
                  <a:pt x="1256080" y="4283570"/>
                  <a:pt x="1111318" y="4329080"/>
                  <a:pt x="983996" y="4306265"/>
                </a:cubicBezTo>
                <a:cubicBezTo>
                  <a:pt x="856674" y="4283450"/>
                  <a:pt x="440650" y="4341517"/>
                  <a:pt x="0" y="4306265"/>
                </a:cubicBezTo>
                <a:cubicBezTo>
                  <a:pt x="-13851" y="4174923"/>
                  <a:pt x="-22781" y="3994630"/>
                  <a:pt x="0" y="3691084"/>
                </a:cubicBezTo>
                <a:cubicBezTo>
                  <a:pt x="22781" y="3387538"/>
                  <a:pt x="20657" y="3342244"/>
                  <a:pt x="0" y="3205092"/>
                </a:cubicBezTo>
                <a:cubicBezTo>
                  <a:pt x="-20657" y="3067940"/>
                  <a:pt x="-5322" y="2842736"/>
                  <a:pt x="0" y="2589911"/>
                </a:cubicBezTo>
                <a:cubicBezTo>
                  <a:pt x="5322" y="2337086"/>
                  <a:pt x="-26478" y="2171728"/>
                  <a:pt x="0" y="1974730"/>
                </a:cubicBezTo>
                <a:cubicBezTo>
                  <a:pt x="26478" y="1777732"/>
                  <a:pt x="-25188" y="1617913"/>
                  <a:pt x="0" y="1273424"/>
                </a:cubicBezTo>
                <a:cubicBezTo>
                  <a:pt x="25188" y="928935"/>
                  <a:pt x="22908" y="958145"/>
                  <a:pt x="0" y="744369"/>
                </a:cubicBezTo>
                <a:cubicBezTo>
                  <a:pt x="-22908" y="530594"/>
                  <a:pt x="3243" y="328816"/>
                  <a:pt x="0" y="0"/>
                </a:cubicBezTo>
                <a:close/>
              </a:path>
              <a:path w="4622800" h="4306265" stroke="0" extrusionOk="0">
                <a:moveTo>
                  <a:pt x="0" y="0"/>
                </a:moveTo>
                <a:cubicBezTo>
                  <a:pt x="152250" y="-26868"/>
                  <a:pt x="501702" y="12833"/>
                  <a:pt x="752856" y="0"/>
                </a:cubicBezTo>
                <a:cubicBezTo>
                  <a:pt x="1004010" y="-12833"/>
                  <a:pt x="1104185" y="-17868"/>
                  <a:pt x="1367028" y="0"/>
                </a:cubicBezTo>
                <a:cubicBezTo>
                  <a:pt x="1629871" y="17868"/>
                  <a:pt x="1906010" y="8044"/>
                  <a:pt x="2073656" y="0"/>
                </a:cubicBezTo>
                <a:cubicBezTo>
                  <a:pt x="2241302" y="-8044"/>
                  <a:pt x="2398288" y="23642"/>
                  <a:pt x="2595372" y="0"/>
                </a:cubicBezTo>
                <a:cubicBezTo>
                  <a:pt x="2792456" y="-23642"/>
                  <a:pt x="3000701" y="19382"/>
                  <a:pt x="3117088" y="0"/>
                </a:cubicBezTo>
                <a:cubicBezTo>
                  <a:pt x="3233475" y="-19382"/>
                  <a:pt x="3477801" y="-21362"/>
                  <a:pt x="3685032" y="0"/>
                </a:cubicBezTo>
                <a:cubicBezTo>
                  <a:pt x="3892263" y="21362"/>
                  <a:pt x="4282159" y="35033"/>
                  <a:pt x="4622800" y="0"/>
                </a:cubicBezTo>
                <a:cubicBezTo>
                  <a:pt x="4633689" y="244668"/>
                  <a:pt x="4606515" y="272828"/>
                  <a:pt x="4622800" y="529055"/>
                </a:cubicBezTo>
                <a:cubicBezTo>
                  <a:pt x="4639085" y="785283"/>
                  <a:pt x="4596529" y="1069451"/>
                  <a:pt x="4622800" y="1230361"/>
                </a:cubicBezTo>
                <a:cubicBezTo>
                  <a:pt x="4649071" y="1391271"/>
                  <a:pt x="4635518" y="1662214"/>
                  <a:pt x="4622800" y="1845542"/>
                </a:cubicBezTo>
                <a:cubicBezTo>
                  <a:pt x="4610082" y="2028870"/>
                  <a:pt x="4608518" y="2208599"/>
                  <a:pt x="4622800" y="2503786"/>
                </a:cubicBezTo>
                <a:cubicBezTo>
                  <a:pt x="4637082" y="2798973"/>
                  <a:pt x="4614494" y="2847186"/>
                  <a:pt x="4622800" y="3118966"/>
                </a:cubicBezTo>
                <a:cubicBezTo>
                  <a:pt x="4631106" y="3390746"/>
                  <a:pt x="4660357" y="3992288"/>
                  <a:pt x="4622800" y="4306265"/>
                </a:cubicBezTo>
                <a:cubicBezTo>
                  <a:pt x="4404816" y="4314707"/>
                  <a:pt x="4119629" y="4338380"/>
                  <a:pt x="3962400" y="4306265"/>
                </a:cubicBezTo>
                <a:cubicBezTo>
                  <a:pt x="3805171" y="4274150"/>
                  <a:pt x="3602411" y="4287662"/>
                  <a:pt x="3440684" y="4306265"/>
                </a:cubicBezTo>
                <a:cubicBezTo>
                  <a:pt x="3278957" y="4324868"/>
                  <a:pt x="3006475" y="4290907"/>
                  <a:pt x="2872740" y="4306265"/>
                </a:cubicBezTo>
                <a:cubicBezTo>
                  <a:pt x="2739005" y="4321623"/>
                  <a:pt x="2401016" y="4282361"/>
                  <a:pt x="2166112" y="4306265"/>
                </a:cubicBezTo>
                <a:cubicBezTo>
                  <a:pt x="1931208" y="4330169"/>
                  <a:pt x="1752797" y="4325735"/>
                  <a:pt x="1644396" y="4306265"/>
                </a:cubicBezTo>
                <a:cubicBezTo>
                  <a:pt x="1535995" y="4286795"/>
                  <a:pt x="1257428" y="4318542"/>
                  <a:pt x="891540" y="4306265"/>
                </a:cubicBezTo>
                <a:cubicBezTo>
                  <a:pt x="525652" y="4293988"/>
                  <a:pt x="256046" y="4306157"/>
                  <a:pt x="0" y="4306265"/>
                </a:cubicBezTo>
                <a:cubicBezTo>
                  <a:pt x="27081" y="4071910"/>
                  <a:pt x="20620" y="3976227"/>
                  <a:pt x="0" y="3691084"/>
                </a:cubicBezTo>
                <a:cubicBezTo>
                  <a:pt x="-20620" y="3405941"/>
                  <a:pt x="9813" y="3417673"/>
                  <a:pt x="0" y="3205092"/>
                </a:cubicBezTo>
                <a:cubicBezTo>
                  <a:pt x="-9813" y="2992511"/>
                  <a:pt x="25101" y="2867366"/>
                  <a:pt x="0" y="2589911"/>
                </a:cubicBezTo>
                <a:cubicBezTo>
                  <a:pt x="-25101" y="2312456"/>
                  <a:pt x="2944" y="2223196"/>
                  <a:pt x="0" y="2060855"/>
                </a:cubicBezTo>
                <a:cubicBezTo>
                  <a:pt x="-2944" y="1898514"/>
                  <a:pt x="21557" y="1664914"/>
                  <a:pt x="0" y="1488737"/>
                </a:cubicBezTo>
                <a:cubicBezTo>
                  <a:pt x="-21557" y="1312560"/>
                  <a:pt x="25283" y="1036111"/>
                  <a:pt x="0" y="916619"/>
                </a:cubicBezTo>
                <a:cubicBezTo>
                  <a:pt x="-25283" y="797127"/>
                  <a:pt x="42125" y="287194"/>
                  <a:pt x="0" y="0"/>
                </a:cubicBezTo>
                <a:close/>
              </a:path>
            </a:pathLst>
          </a:custGeom>
          <a:solidFill>
            <a:srgbClr val="00B0F0">
              <a:alpha val="13000"/>
            </a:srgbClr>
          </a:solidFill>
          <a:ln w="76200">
            <a:prstDash val="dash"/>
            <a:extLst>
              <a:ext uri="{C807C97D-BFC1-408E-A445-0C87EB9F89A2}">
                <ask:lineSketchStyleProps xmlns:ask="http://schemas.microsoft.com/office/drawing/2018/sketchyshapes" sd="39086959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CE38BC0-D8FF-45DF-A656-4527086671F4}"/>
              </a:ext>
            </a:extLst>
          </p:cNvPr>
          <p:cNvSpPr/>
          <p:nvPr/>
        </p:nvSpPr>
        <p:spPr>
          <a:xfrm>
            <a:off x="4034377" y="931736"/>
            <a:ext cx="41232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Tam Saatler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Resim 7" descr="nesne, saat içeren bir resim&#10;&#10;Açıklama otomatik olarak oluşturuldu">
            <a:extLst>
              <a:ext uri="{FF2B5EF4-FFF2-40B4-BE49-F238E27FC236}">
                <a16:creationId xmlns:a16="http://schemas.microsoft.com/office/drawing/2014/main" id="{151832B9-8A7B-461D-9463-67244B27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9" y="695389"/>
            <a:ext cx="1485304" cy="1701012"/>
          </a:xfrm>
          <a:prstGeom prst="rect">
            <a:avLst/>
          </a:prstGeom>
        </p:spPr>
      </p:pic>
      <p:pic>
        <p:nvPicPr>
          <p:cNvPr id="10" name="Resim 9" descr="nesne, saat, çizim içeren bir resim&#10;&#10;Açıklama otomatik olarak oluşturuldu">
            <a:extLst>
              <a:ext uri="{FF2B5EF4-FFF2-40B4-BE49-F238E27FC236}">
                <a16:creationId xmlns:a16="http://schemas.microsoft.com/office/drawing/2014/main" id="{73799BEA-5C70-4F34-B402-49DF7F09C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83" y="631495"/>
            <a:ext cx="1226844" cy="1828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E659E1-B4DB-47A4-93FE-4980153FE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9197" y="2045767"/>
            <a:ext cx="2936132" cy="37925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F08B88-CC86-4235-865B-ECA45E58A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6991" y="4159082"/>
            <a:ext cx="456390" cy="20777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988E32D-6288-481B-A7C0-17B6925AC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923" y="3610677"/>
            <a:ext cx="170679" cy="648688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C18E0064-27DC-43EB-88DB-911E4D22C111}"/>
              </a:ext>
            </a:extLst>
          </p:cNvPr>
          <p:cNvSpPr txBox="1"/>
          <p:nvPr/>
        </p:nvSpPr>
        <p:spPr>
          <a:xfrm>
            <a:off x="2861048" y="5973056"/>
            <a:ext cx="2936131" cy="707886"/>
          </a:xfrm>
          <a:custGeom>
            <a:avLst/>
            <a:gdLst>
              <a:gd name="connsiteX0" fmla="*/ 0 w 2936131"/>
              <a:gd name="connsiteY0" fmla="*/ 0 h 707886"/>
              <a:gd name="connsiteX1" fmla="*/ 587226 w 2936131"/>
              <a:gd name="connsiteY1" fmla="*/ 0 h 707886"/>
              <a:gd name="connsiteX2" fmla="*/ 1086368 w 2936131"/>
              <a:gd name="connsiteY2" fmla="*/ 0 h 707886"/>
              <a:gd name="connsiteX3" fmla="*/ 1585511 w 2936131"/>
              <a:gd name="connsiteY3" fmla="*/ 0 h 707886"/>
              <a:gd name="connsiteX4" fmla="*/ 2114014 w 2936131"/>
              <a:gd name="connsiteY4" fmla="*/ 0 h 707886"/>
              <a:gd name="connsiteX5" fmla="*/ 2936131 w 2936131"/>
              <a:gd name="connsiteY5" fmla="*/ 0 h 707886"/>
              <a:gd name="connsiteX6" fmla="*/ 2936131 w 2936131"/>
              <a:gd name="connsiteY6" fmla="*/ 368101 h 707886"/>
              <a:gd name="connsiteX7" fmla="*/ 2936131 w 2936131"/>
              <a:gd name="connsiteY7" fmla="*/ 707886 h 707886"/>
              <a:gd name="connsiteX8" fmla="*/ 2436989 w 2936131"/>
              <a:gd name="connsiteY8" fmla="*/ 707886 h 707886"/>
              <a:gd name="connsiteX9" fmla="*/ 1820401 w 2936131"/>
              <a:gd name="connsiteY9" fmla="*/ 707886 h 707886"/>
              <a:gd name="connsiteX10" fmla="*/ 1262536 w 2936131"/>
              <a:gd name="connsiteY10" fmla="*/ 707886 h 707886"/>
              <a:gd name="connsiteX11" fmla="*/ 734033 w 2936131"/>
              <a:gd name="connsiteY11" fmla="*/ 707886 h 707886"/>
              <a:gd name="connsiteX12" fmla="*/ 0 w 2936131"/>
              <a:gd name="connsiteY12" fmla="*/ 707886 h 707886"/>
              <a:gd name="connsiteX13" fmla="*/ 0 w 2936131"/>
              <a:gd name="connsiteY13" fmla="*/ 353943 h 707886"/>
              <a:gd name="connsiteX14" fmla="*/ 0 w 2936131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6131" h="707886" fill="none" extrusionOk="0">
                <a:moveTo>
                  <a:pt x="0" y="0"/>
                </a:moveTo>
                <a:cubicBezTo>
                  <a:pt x="137724" y="20092"/>
                  <a:pt x="376299" y="4280"/>
                  <a:pt x="587226" y="0"/>
                </a:cubicBezTo>
                <a:cubicBezTo>
                  <a:pt x="798153" y="-4280"/>
                  <a:pt x="932211" y="13936"/>
                  <a:pt x="1086368" y="0"/>
                </a:cubicBezTo>
                <a:cubicBezTo>
                  <a:pt x="1240525" y="-13936"/>
                  <a:pt x="1484261" y="5151"/>
                  <a:pt x="1585511" y="0"/>
                </a:cubicBezTo>
                <a:cubicBezTo>
                  <a:pt x="1686761" y="-5151"/>
                  <a:pt x="1890606" y="-3092"/>
                  <a:pt x="2114014" y="0"/>
                </a:cubicBezTo>
                <a:cubicBezTo>
                  <a:pt x="2337422" y="3092"/>
                  <a:pt x="2574009" y="-22083"/>
                  <a:pt x="2936131" y="0"/>
                </a:cubicBezTo>
                <a:cubicBezTo>
                  <a:pt x="2933264" y="83547"/>
                  <a:pt x="2947196" y="231811"/>
                  <a:pt x="2936131" y="368101"/>
                </a:cubicBezTo>
                <a:cubicBezTo>
                  <a:pt x="2925066" y="504391"/>
                  <a:pt x="2926639" y="569939"/>
                  <a:pt x="2936131" y="707886"/>
                </a:cubicBezTo>
                <a:cubicBezTo>
                  <a:pt x="2736927" y="701454"/>
                  <a:pt x="2619277" y="721881"/>
                  <a:pt x="2436989" y="707886"/>
                </a:cubicBezTo>
                <a:cubicBezTo>
                  <a:pt x="2254701" y="693891"/>
                  <a:pt x="2062548" y="714697"/>
                  <a:pt x="1820401" y="707886"/>
                </a:cubicBezTo>
                <a:cubicBezTo>
                  <a:pt x="1578254" y="701075"/>
                  <a:pt x="1414713" y="699445"/>
                  <a:pt x="1262536" y="707886"/>
                </a:cubicBezTo>
                <a:cubicBezTo>
                  <a:pt x="1110359" y="716327"/>
                  <a:pt x="894503" y="718962"/>
                  <a:pt x="734033" y="707886"/>
                </a:cubicBezTo>
                <a:cubicBezTo>
                  <a:pt x="573563" y="696810"/>
                  <a:pt x="345300" y="685417"/>
                  <a:pt x="0" y="707886"/>
                </a:cubicBezTo>
                <a:cubicBezTo>
                  <a:pt x="4420" y="626928"/>
                  <a:pt x="-8424" y="519887"/>
                  <a:pt x="0" y="353943"/>
                </a:cubicBezTo>
                <a:cubicBezTo>
                  <a:pt x="8424" y="187999"/>
                  <a:pt x="9014" y="79325"/>
                  <a:pt x="0" y="0"/>
                </a:cubicBezTo>
                <a:close/>
              </a:path>
              <a:path w="2936131" h="707886" stroke="0" extrusionOk="0">
                <a:moveTo>
                  <a:pt x="0" y="0"/>
                </a:moveTo>
                <a:cubicBezTo>
                  <a:pt x="168367" y="3592"/>
                  <a:pt x="395192" y="-12376"/>
                  <a:pt x="557865" y="0"/>
                </a:cubicBezTo>
                <a:cubicBezTo>
                  <a:pt x="720539" y="12376"/>
                  <a:pt x="840841" y="-18404"/>
                  <a:pt x="1057007" y="0"/>
                </a:cubicBezTo>
                <a:cubicBezTo>
                  <a:pt x="1273173" y="18404"/>
                  <a:pt x="1347997" y="-20461"/>
                  <a:pt x="1614872" y="0"/>
                </a:cubicBezTo>
                <a:cubicBezTo>
                  <a:pt x="1881747" y="20461"/>
                  <a:pt x="2046831" y="-24770"/>
                  <a:pt x="2202098" y="0"/>
                </a:cubicBezTo>
                <a:cubicBezTo>
                  <a:pt x="2357365" y="24770"/>
                  <a:pt x="2616041" y="29805"/>
                  <a:pt x="2936131" y="0"/>
                </a:cubicBezTo>
                <a:cubicBezTo>
                  <a:pt x="2928205" y="70078"/>
                  <a:pt x="2950434" y="182980"/>
                  <a:pt x="2936131" y="346864"/>
                </a:cubicBezTo>
                <a:cubicBezTo>
                  <a:pt x="2921828" y="510748"/>
                  <a:pt x="2930321" y="534920"/>
                  <a:pt x="2936131" y="707886"/>
                </a:cubicBezTo>
                <a:cubicBezTo>
                  <a:pt x="2682331" y="736442"/>
                  <a:pt x="2508630" y="695124"/>
                  <a:pt x="2319543" y="707886"/>
                </a:cubicBezTo>
                <a:cubicBezTo>
                  <a:pt x="2130456" y="720648"/>
                  <a:pt x="2004490" y="698546"/>
                  <a:pt x="1820401" y="707886"/>
                </a:cubicBezTo>
                <a:cubicBezTo>
                  <a:pt x="1636312" y="717226"/>
                  <a:pt x="1432092" y="721380"/>
                  <a:pt x="1233175" y="707886"/>
                </a:cubicBezTo>
                <a:cubicBezTo>
                  <a:pt x="1034258" y="694392"/>
                  <a:pt x="900097" y="682032"/>
                  <a:pt x="616588" y="707886"/>
                </a:cubicBezTo>
                <a:cubicBezTo>
                  <a:pt x="333079" y="733740"/>
                  <a:pt x="258975" y="682901"/>
                  <a:pt x="0" y="707886"/>
                </a:cubicBezTo>
                <a:cubicBezTo>
                  <a:pt x="-9791" y="638748"/>
                  <a:pt x="14987" y="447499"/>
                  <a:pt x="0" y="368101"/>
                </a:cubicBezTo>
                <a:cubicBezTo>
                  <a:pt x="-14987" y="288704"/>
                  <a:pt x="14041" y="127048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60892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Saat üç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F1A9EED1-9046-45EC-8094-7C18A0E82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1418" y="3042638"/>
            <a:ext cx="456390" cy="20777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81C37B78-25A8-4E5B-B84D-AD5411DBC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4274" y="5318098"/>
            <a:ext cx="170679" cy="648688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C0C97795-7A0A-4C40-8162-65D2C05FC811}"/>
              </a:ext>
            </a:extLst>
          </p:cNvPr>
          <p:cNvSpPr/>
          <p:nvPr/>
        </p:nvSpPr>
        <p:spPr>
          <a:xfrm>
            <a:off x="7479386" y="2854136"/>
            <a:ext cx="2683098" cy="584775"/>
          </a:xfrm>
          <a:custGeom>
            <a:avLst/>
            <a:gdLst>
              <a:gd name="connsiteX0" fmla="*/ 0 w 2683098"/>
              <a:gd name="connsiteY0" fmla="*/ 0 h 584775"/>
              <a:gd name="connsiteX1" fmla="*/ 724436 w 2683098"/>
              <a:gd name="connsiteY1" fmla="*/ 0 h 584775"/>
              <a:gd name="connsiteX2" fmla="*/ 1314718 w 2683098"/>
              <a:gd name="connsiteY2" fmla="*/ 0 h 584775"/>
              <a:gd name="connsiteX3" fmla="*/ 1958662 w 2683098"/>
              <a:gd name="connsiteY3" fmla="*/ 0 h 584775"/>
              <a:gd name="connsiteX4" fmla="*/ 2683098 w 2683098"/>
              <a:gd name="connsiteY4" fmla="*/ 0 h 584775"/>
              <a:gd name="connsiteX5" fmla="*/ 2683098 w 2683098"/>
              <a:gd name="connsiteY5" fmla="*/ 584775 h 584775"/>
              <a:gd name="connsiteX6" fmla="*/ 2092816 w 2683098"/>
              <a:gd name="connsiteY6" fmla="*/ 584775 h 584775"/>
              <a:gd name="connsiteX7" fmla="*/ 1448873 w 2683098"/>
              <a:gd name="connsiteY7" fmla="*/ 584775 h 584775"/>
              <a:gd name="connsiteX8" fmla="*/ 804929 w 2683098"/>
              <a:gd name="connsiteY8" fmla="*/ 584775 h 584775"/>
              <a:gd name="connsiteX9" fmla="*/ 0 w 2683098"/>
              <a:gd name="connsiteY9" fmla="*/ 584775 h 584775"/>
              <a:gd name="connsiteX10" fmla="*/ 0 w 2683098"/>
              <a:gd name="connsiteY10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3098" h="584775" extrusionOk="0">
                <a:moveTo>
                  <a:pt x="0" y="0"/>
                </a:moveTo>
                <a:cubicBezTo>
                  <a:pt x="149658" y="18495"/>
                  <a:pt x="577550" y="-9565"/>
                  <a:pt x="724436" y="0"/>
                </a:cubicBezTo>
                <a:cubicBezTo>
                  <a:pt x="871322" y="9565"/>
                  <a:pt x="1177822" y="143"/>
                  <a:pt x="1314718" y="0"/>
                </a:cubicBezTo>
                <a:cubicBezTo>
                  <a:pt x="1451614" y="-143"/>
                  <a:pt x="1727651" y="-25310"/>
                  <a:pt x="1958662" y="0"/>
                </a:cubicBezTo>
                <a:cubicBezTo>
                  <a:pt x="2189673" y="25310"/>
                  <a:pt x="2435794" y="33220"/>
                  <a:pt x="2683098" y="0"/>
                </a:cubicBezTo>
                <a:cubicBezTo>
                  <a:pt x="2694513" y="233818"/>
                  <a:pt x="2660556" y="448086"/>
                  <a:pt x="2683098" y="584775"/>
                </a:cubicBezTo>
                <a:cubicBezTo>
                  <a:pt x="2488392" y="569440"/>
                  <a:pt x="2255562" y="593403"/>
                  <a:pt x="2092816" y="584775"/>
                </a:cubicBezTo>
                <a:cubicBezTo>
                  <a:pt x="1930070" y="576147"/>
                  <a:pt x="1727207" y="602880"/>
                  <a:pt x="1448873" y="584775"/>
                </a:cubicBezTo>
                <a:cubicBezTo>
                  <a:pt x="1170539" y="566670"/>
                  <a:pt x="1044651" y="582983"/>
                  <a:pt x="804929" y="584775"/>
                </a:cubicBezTo>
                <a:cubicBezTo>
                  <a:pt x="565207" y="586567"/>
                  <a:pt x="246204" y="570187"/>
                  <a:pt x="0" y="584775"/>
                </a:cubicBezTo>
                <a:cubicBezTo>
                  <a:pt x="10907" y="395334"/>
                  <a:pt x="22535" y="1326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21471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AKREP</a:t>
            </a:r>
            <a:endParaRPr lang="tr-T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8B9EEC4B-81D9-4FBE-81FC-48E4142EFCC7}"/>
              </a:ext>
            </a:extLst>
          </p:cNvPr>
          <p:cNvSpPr/>
          <p:nvPr/>
        </p:nvSpPr>
        <p:spPr>
          <a:xfrm>
            <a:off x="7508971" y="5259531"/>
            <a:ext cx="2883263" cy="584775"/>
          </a:xfrm>
          <a:custGeom>
            <a:avLst/>
            <a:gdLst>
              <a:gd name="connsiteX0" fmla="*/ 0 w 2883263"/>
              <a:gd name="connsiteY0" fmla="*/ 0 h 584775"/>
              <a:gd name="connsiteX1" fmla="*/ 634318 w 2883263"/>
              <a:gd name="connsiteY1" fmla="*/ 0 h 584775"/>
              <a:gd name="connsiteX2" fmla="*/ 1124473 w 2883263"/>
              <a:gd name="connsiteY2" fmla="*/ 0 h 584775"/>
              <a:gd name="connsiteX3" fmla="*/ 1672293 w 2883263"/>
              <a:gd name="connsiteY3" fmla="*/ 0 h 584775"/>
              <a:gd name="connsiteX4" fmla="*/ 2220113 w 2883263"/>
              <a:gd name="connsiteY4" fmla="*/ 0 h 584775"/>
              <a:gd name="connsiteX5" fmla="*/ 2883263 w 2883263"/>
              <a:gd name="connsiteY5" fmla="*/ 0 h 584775"/>
              <a:gd name="connsiteX6" fmla="*/ 2883263 w 2883263"/>
              <a:gd name="connsiteY6" fmla="*/ 584775 h 584775"/>
              <a:gd name="connsiteX7" fmla="*/ 2306610 w 2883263"/>
              <a:gd name="connsiteY7" fmla="*/ 584775 h 584775"/>
              <a:gd name="connsiteX8" fmla="*/ 1758790 w 2883263"/>
              <a:gd name="connsiteY8" fmla="*/ 584775 h 584775"/>
              <a:gd name="connsiteX9" fmla="*/ 1182138 w 2883263"/>
              <a:gd name="connsiteY9" fmla="*/ 584775 h 584775"/>
              <a:gd name="connsiteX10" fmla="*/ 691983 w 2883263"/>
              <a:gd name="connsiteY10" fmla="*/ 584775 h 584775"/>
              <a:gd name="connsiteX11" fmla="*/ 0 w 2883263"/>
              <a:gd name="connsiteY11" fmla="*/ 584775 h 584775"/>
              <a:gd name="connsiteX12" fmla="*/ 0 w 2883263"/>
              <a:gd name="connsiteY1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263" h="584775" extrusionOk="0">
                <a:moveTo>
                  <a:pt x="0" y="0"/>
                </a:moveTo>
                <a:cubicBezTo>
                  <a:pt x="231740" y="-10180"/>
                  <a:pt x="435503" y="-7132"/>
                  <a:pt x="634318" y="0"/>
                </a:cubicBezTo>
                <a:cubicBezTo>
                  <a:pt x="833133" y="7132"/>
                  <a:pt x="998443" y="13353"/>
                  <a:pt x="1124473" y="0"/>
                </a:cubicBezTo>
                <a:cubicBezTo>
                  <a:pt x="1250503" y="-13353"/>
                  <a:pt x="1561900" y="-9153"/>
                  <a:pt x="1672293" y="0"/>
                </a:cubicBezTo>
                <a:cubicBezTo>
                  <a:pt x="1782686" y="9153"/>
                  <a:pt x="2063878" y="10278"/>
                  <a:pt x="2220113" y="0"/>
                </a:cubicBezTo>
                <a:cubicBezTo>
                  <a:pt x="2376348" y="-10278"/>
                  <a:pt x="2719739" y="-16264"/>
                  <a:pt x="2883263" y="0"/>
                </a:cubicBezTo>
                <a:cubicBezTo>
                  <a:pt x="2900029" y="223191"/>
                  <a:pt x="2895570" y="367248"/>
                  <a:pt x="2883263" y="584775"/>
                </a:cubicBezTo>
                <a:cubicBezTo>
                  <a:pt x="2732405" y="595640"/>
                  <a:pt x="2506383" y="584555"/>
                  <a:pt x="2306610" y="584775"/>
                </a:cubicBezTo>
                <a:cubicBezTo>
                  <a:pt x="2106837" y="584995"/>
                  <a:pt x="1950721" y="558756"/>
                  <a:pt x="1758790" y="584775"/>
                </a:cubicBezTo>
                <a:cubicBezTo>
                  <a:pt x="1566859" y="610794"/>
                  <a:pt x="1468075" y="608663"/>
                  <a:pt x="1182138" y="584775"/>
                </a:cubicBezTo>
                <a:cubicBezTo>
                  <a:pt x="896201" y="560887"/>
                  <a:pt x="901774" y="561284"/>
                  <a:pt x="691983" y="584775"/>
                </a:cubicBezTo>
                <a:cubicBezTo>
                  <a:pt x="482192" y="608266"/>
                  <a:pt x="202117" y="575413"/>
                  <a:pt x="0" y="584775"/>
                </a:cubicBezTo>
                <a:cubicBezTo>
                  <a:pt x="-3723" y="292450"/>
                  <a:pt x="-6488" y="20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21471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YELKOVAN</a:t>
            </a:r>
            <a:endParaRPr lang="tr-T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cxnSp>
        <p:nvCxnSpPr>
          <p:cNvPr id="55" name="Düz Bağlayıcı 54">
            <a:extLst>
              <a:ext uri="{FF2B5EF4-FFF2-40B4-BE49-F238E27FC236}">
                <a16:creationId xmlns:a16="http://schemas.microsoft.com/office/drawing/2014/main" id="{98A57953-32DC-4B97-ADDA-436E346DCC09}"/>
              </a:ext>
            </a:extLst>
          </p:cNvPr>
          <p:cNvCxnSpPr>
            <a:cxnSpLocks/>
            <a:stCxn id="30" idx="1"/>
            <a:endCxn id="30" idx="3"/>
          </p:cNvCxnSpPr>
          <p:nvPr/>
        </p:nvCxnSpPr>
        <p:spPr>
          <a:xfrm>
            <a:off x="6339840" y="4541699"/>
            <a:ext cx="4622800" cy="0"/>
          </a:xfrm>
          <a:prstGeom prst="line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65EA4707-A7B0-4EDE-9BF9-F10D3BC3B539}"/>
              </a:ext>
            </a:extLst>
          </p:cNvPr>
          <p:cNvSpPr txBox="1"/>
          <p:nvPr/>
        </p:nvSpPr>
        <p:spPr>
          <a:xfrm>
            <a:off x="7125168" y="3686560"/>
            <a:ext cx="343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Saati gösterir.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63CFC99-2A67-4F3C-988F-1BA8FC5DDB78}"/>
              </a:ext>
            </a:extLst>
          </p:cNvPr>
          <p:cNvSpPr txBox="1"/>
          <p:nvPr/>
        </p:nvSpPr>
        <p:spPr>
          <a:xfrm>
            <a:off x="7280859" y="6045946"/>
            <a:ext cx="358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Dakikayı gösterir.</a:t>
            </a:r>
          </a:p>
        </p:txBody>
      </p:sp>
      <p:pic>
        <p:nvPicPr>
          <p:cNvPr id="67" name="Resim 66" descr="çizim içeren bir resim&#10;&#10;Açıklama otomatik olarak oluşturuldu">
            <a:extLst>
              <a:ext uri="{FF2B5EF4-FFF2-40B4-BE49-F238E27FC236}">
                <a16:creationId xmlns:a16="http://schemas.microsoft.com/office/drawing/2014/main" id="{E9497135-6BEA-4560-92C5-C35F975A2E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89" y="3608061"/>
            <a:ext cx="794082" cy="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su, kuş, hayvan, açık hava içeren bir resim&#10;&#10;Açıklama otomatik olarak oluşturuldu">
            <a:extLst>
              <a:ext uri="{FF2B5EF4-FFF2-40B4-BE49-F238E27FC236}">
                <a16:creationId xmlns:a16="http://schemas.microsoft.com/office/drawing/2014/main" id="{13CE1F2E-E175-4E52-87CB-3C29E17AE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866911"/>
            <a:ext cx="8373989" cy="470339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4EB9061-1F13-4C35-BBE4-7D83F99109DC}"/>
              </a:ext>
            </a:extLst>
          </p:cNvPr>
          <p:cNvSpPr/>
          <p:nvPr/>
        </p:nvSpPr>
        <p:spPr>
          <a:xfrm>
            <a:off x="985521" y="5689342"/>
            <a:ext cx="9977120" cy="1077218"/>
          </a:xfrm>
          <a:custGeom>
            <a:avLst/>
            <a:gdLst>
              <a:gd name="connsiteX0" fmla="*/ 0 w 9977120"/>
              <a:gd name="connsiteY0" fmla="*/ 0 h 1077218"/>
              <a:gd name="connsiteX1" fmla="*/ 864684 w 9977120"/>
              <a:gd name="connsiteY1" fmla="*/ 0 h 1077218"/>
              <a:gd name="connsiteX2" fmla="*/ 1230511 w 9977120"/>
              <a:gd name="connsiteY2" fmla="*/ 0 h 1077218"/>
              <a:gd name="connsiteX3" fmla="*/ 1795882 w 9977120"/>
              <a:gd name="connsiteY3" fmla="*/ 0 h 1077218"/>
              <a:gd name="connsiteX4" fmla="*/ 2361252 w 9977120"/>
              <a:gd name="connsiteY4" fmla="*/ 0 h 1077218"/>
              <a:gd name="connsiteX5" fmla="*/ 3026393 w 9977120"/>
              <a:gd name="connsiteY5" fmla="*/ 0 h 1077218"/>
              <a:gd name="connsiteX6" fmla="*/ 3791306 w 9977120"/>
              <a:gd name="connsiteY6" fmla="*/ 0 h 1077218"/>
              <a:gd name="connsiteX7" fmla="*/ 4256905 w 9977120"/>
              <a:gd name="connsiteY7" fmla="*/ 0 h 1077218"/>
              <a:gd name="connsiteX8" fmla="*/ 5121588 w 9977120"/>
              <a:gd name="connsiteY8" fmla="*/ 0 h 1077218"/>
              <a:gd name="connsiteX9" fmla="*/ 5686958 w 9977120"/>
              <a:gd name="connsiteY9" fmla="*/ 0 h 1077218"/>
              <a:gd name="connsiteX10" fmla="*/ 6451871 w 9977120"/>
              <a:gd name="connsiteY10" fmla="*/ 0 h 1077218"/>
              <a:gd name="connsiteX11" fmla="*/ 7017241 w 9977120"/>
              <a:gd name="connsiteY11" fmla="*/ 0 h 1077218"/>
              <a:gd name="connsiteX12" fmla="*/ 7383069 w 9977120"/>
              <a:gd name="connsiteY12" fmla="*/ 0 h 1077218"/>
              <a:gd name="connsiteX13" fmla="*/ 7848668 w 9977120"/>
              <a:gd name="connsiteY13" fmla="*/ 0 h 1077218"/>
              <a:gd name="connsiteX14" fmla="*/ 8314267 w 9977120"/>
              <a:gd name="connsiteY14" fmla="*/ 0 h 1077218"/>
              <a:gd name="connsiteX15" fmla="*/ 8779866 w 9977120"/>
              <a:gd name="connsiteY15" fmla="*/ 0 h 1077218"/>
              <a:gd name="connsiteX16" fmla="*/ 9345236 w 9977120"/>
              <a:gd name="connsiteY16" fmla="*/ 0 h 1077218"/>
              <a:gd name="connsiteX17" fmla="*/ 9977120 w 9977120"/>
              <a:gd name="connsiteY17" fmla="*/ 0 h 1077218"/>
              <a:gd name="connsiteX18" fmla="*/ 9977120 w 9977120"/>
              <a:gd name="connsiteY18" fmla="*/ 560153 h 1077218"/>
              <a:gd name="connsiteX19" fmla="*/ 9977120 w 9977120"/>
              <a:gd name="connsiteY19" fmla="*/ 1077218 h 1077218"/>
              <a:gd name="connsiteX20" fmla="*/ 9511521 w 9977120"/>
              <a:gd name="connsiteY20" fmla="*/ 1077218 h 1077218"/>
              <a:gd name="connsiteX21" fmla="*/ 8746609 w 9977120"/>
              <a:gd name="connsiteY21" fmla="*/ 1077218 h 1077218"/>
              <a:gd name="connsiteX22" fmla="*/ 8081467 w 9977120"/>
              <a:gd name="connsiteY22" fmla="*/ 1077218 h 1077218"/>
              <a:gd name="connsiteX23" fmla="*/ 7416326 w 9977120"/>
              <a:gd name="connsiteY23" fmla="*/ 1077218 h 1077218"/>
              <a:gd name="connsiteX24" fmla="*/ 6850956 w 9977120"/>
              <a:gd name="connsiteY24" fmla="*/ 1077218 h 1077218"/>
              <a:gd name="connsiteX25" fmla="*/ 6185814 w 9977120"/>
              <a:gd name="connsiteY25" fmla="*/ 1077218 h 1077218"/>
              <a:gd name="connsiteX26" fmla="*/ 5420902 w 9977120"/>
              <a:gd name="connsiteY26" fmla="*/ 1077218 h 1077218"/>
              <a:gd name="connsiteX27" fmla="*/ 4755761 w 9977120"/>
              <a:gd name="connsiteY27" fmla="*/ 1077218 h 1077218"/>
              <a:gd name="connsiteX28" fmla="*/ 4389933 w 9977120"/>
              <a:gd name="connsiteY28" fmla="*/ 1077218 h 1077218"/>
              <a:gd name="connsiteX29" fmla="*/ 3625020 w 9977120"/>
              <a:gd name="connsiteY29" fmla="*/ 1077218 h 1077218"/>
              <a:gd name="connsiteX30" fmla="*/ 3059650 w 9977120"/>
              <a:gd name="connsiteY30" fmla="*/ 1077218 h 1077218"/>
              <a:gd name="connsiteX31" fmla="*/ 2394509 w 9977120"/>
              <a:gd name="connsiteY31" fmla="*/ 1077218 h 1077218"/>
              <a:gd name="connsiteX32" fmla="*/ 1629596 w 9977120"/>
              <a:gd name="connsiteY32" fmla="*/ 1077218 h 1077218"/>
              <a:gd name="connsiteX33" fmla="*/ 1064226 w 9977120"/>
              <a:gd name="connsiteY33" fmla="*/ 1077218 h 1077218"/>
              <a:gd name="connsiteX34" fmla="*/ 698398 w 9977120"/>
              <a:gd name="connsiteY34" fmla="*/ 1077218 h 1077218"/>
              <a:gd name="connsiteX35" fmla="*/ 0 w 9977120"/>
              <a:gd name="connsiteY35" fmla="*/ 1077218 h 1077218"/>
              <a:gd name="connsiteX36" fmla="*/ 0 w 9977120"/>
              <a:gd name="connsiteY36" fmla="*/ 527837 h 1077218"/>
              <a:gd name="connsiteX37" fmla="*/ 0 w 9977120"/>
              <a:gd name="connsiteY37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77120" h="1077218" extrusionOk="0">
                <a:moveTo>
                  <a:pt x="0" y="0"/>
                </a:moveTo>
                <a:cubicBezTo>
                  <a:pt x="269630" y="-13094"/>
                  <a:pt x="658354" y="28263"/>
                  <a:pt x="864684" y="0"/>
                </a:cubicBezTo>
                <a:cubicBezTo>
                  <a:pt x="1071014" y="-28263"/>
                  <a:pt x="1066653" y="-14945"/>
                  <a:pt x="1230511" y="0"/>
                </a:cubicBezTo>
                <a:cubicBezTo>
                  <a:pt x="1394369" y="14945"/>
                  <a:pt x="1545039" y="-795"/>
                  <a:pt x="1795882" y="0"/>
                </a:cubicBezTo>
                <a:cubicBezTo>
                  <a:pt x="2046725" y="795"/>
                  <a:pt x="2198015" y="21257"/>
                  <a:pt x="2361252" y="0"/>
                </a:cubicBezTo>
                <a:cubicBezTo>
                  <a:pt x="2524489" y="-21257"/>
                  <a:pt x="2799429" y="26365"/>
                  <a:pt x="3026393" y="0"/>
                </a:cubicBezTo>
                <a:cubicBezTo>
                  <a:pt x="3253357" y="-26365"/>
                  <a:pt x="3419263" y="-10206"/>
                  <a:pt x="3791306" y="0"/>
                </a:cubicBezTo>
                <a:cubicBezTo>
                  <a:pt x="4163349" y="10206"/>
                  <a:pt x="4124125" y="8759"/>
                  <a:pt x="4256905" y="0"/>
                </a:cubicBezTo>
                <a:cubicBezTo>
                  <a:pt x="4389685" y="-8759"/>
                  <a:pt x="4766828" y="-28883"/>
                  <a:pt x="5121588" y="0"/>
                </a:cubicBezTo>
                <a:cubicBezTo>
                  <a:pt x="5476348" y="28883"/>
                  <a:pt x="5511969" y="-26043"/>
                  <a:pt x="5686958" y="0"/>
                </a:cubicBezTo>
                <a:cubicBezTo>
                  <a:pt x="5861947" y="26043"/>
                  <a:pt x="6261167" y="-34576"/>
                  <a:pt x="6451871" y="0"/>
                </a:cubicBezTo>
                <a:cubicBezTo>
                  <a:pt x="6642575" y="34576"/>
                  <a:pt x="6844936" y="5697"/>
                  <a:pt x="7017241" y="0"/>
                </a:cubicBezTo>
                <a:cubicBezTo>
                  <a:pt x="7189546" y="-5697"/>
                  <a:pt x="7291257" y="8775"/>
                  <a:pt x="7383069" y="0"/>
                </a:cubicBezTo>
                <a:cubicBezTo>
                  <a:pt x="7474881" y="-8775"/>
                  <a:pt x="7732368" y="19999"/>
                  <a:pt x="7848668" y="0"/>
                </a:cubicBezTo>
                <a:cubicBezTo>
                  <a:pt x="7964968" y="-19999"/>
                  <a:pt x="8141135" y="-1591"/>
                  <a:pt x="8314267" y="0"/>
                </a:cubicBezTo>
                <a:cubicBezTo>
                  <a:pt x="8487399" y="1591"/>
                  <a:pt x="8654437" y="-8957"/>
                  <a:pt x="8779866" y="0"/>
                </a:cubicBezTo>
                <a:cubicBezTo>
                  <a:pt x="8905295" y="8957"/>
                  <a:pt x="9129103" y="27555"/>
                  <a:pt x="9345236" y="0"/>
                </a:cubicBezTo>
                <a:cubicBezTo>
                  <a:pt x="9561369" y="-27555"/>
                  <a:pt x="9779199" y="-22901"/>
                  <a:pt x="9977120" y="0"/>
                </a:cubicBezTo>
                <a:cubicBezTo>
                  <a:pt x="9971790" y="163606"/>
                  <a:pt x="9968849" y="280887"/>
                  <a:pt x="9977120" y="560153"/>
                </a:cubicBezTo>
                <a:cubicBezTo>
                  <a:pt x="9985391" y="839419"/>
                  <a:pt x="10002306" y="931725"/>
                  <a:pt x="9977120" y="1077218"/>
                </a:cubicBezTo>
                <a:cubicBezTo>
                  <a:pt x="9779347" y="1088961"/>
                  <a:pt x="9611124" y="1080914"/>
                  <a:pt x="9511521" y="1077218"/>
                </a:cubicBezTo>
                <a:cubicBezTo>
                  <a:pt x="9411918" y="1073522"/>
                  <a:pt x="9121279" y="1084139"/>
                  <a:pt x="8746609" y="1077218"/>
                </a:cubicBezTo>
                <a:cubicBezTo>
                  <a:pt x="8371939" y="1070297"/>
                  <a:pt x="8333208" y="1098018"/>
                  <a:pt x="8081467" y="1077218"/>
                </a:cubicBezTo>
                <a:cubicBezTo>
                  <a:pt x="7829726" y="1056418"/>
                  <a:pt x="7680174" y="1049905"/>
                  <a:pt x="7416326" y="1077218"/>
                </a:cubicBezTo>
                <a:cubicBezTo>
                  <a:pt x="7152478" y="1104531"/>
                  <a:pt x="7100770" y="1067884"/>
                  <a:pt x="6850956" y="1077218"/>
                </a:cubicBezTo>
                <a:cubicBezTo>
                  <a:pt x="6601142" y="1086553"/>
                  <a:pt x="6390918" y="1074367"/>
                  <a:pt x="6185814" y="1077218"/>
                </a:cubicBezTo>
                <a:cubicBezTo>
                  <a:pt x="5980710" y="1080069"/>
                  <a:pt x="5653095" y="1081602"/>
                  <a:pt x="5420902" y="1077218"/>
                </a:cubicBezTo>
                <a:cubicBezTo>
                  <a:pt x="5188709" y="1072834"/>
                  <a:pt x="4914712" y="1080682"/>
                  <a:pt x="4755761" y="1077218"/>
                </a:cubicBezTo>
                <a:cubicBezTo>
                  <a:pt x="4596810" y="1073754"/>
                  <a:pt x="4492467" y="1092725"/>
                  <a:pt x="4389933" y="1077218"/>
                </a:cubicBezTo>
                <a:cubicBezTo>
                  <a:pt x="4287399" y="1061711"/>
                  <a:pt x="3881543" y="1102335"/>
                  <a:pt x="3625020" y="1077218"/>
                </a:cubicBezTo>
                <a:cubicBezTo>
                  <a:pt x="3368497" y="1052101"/>
                  <a:pt x="3258646" y="1097344"/>
                  <a:pt x="3059650" y="1077218"/>
                </a:cubicBezTo>
                <a:cubicBezTo>
                  <a:pt x="2860654" y="1057093"/>
                  <a:pt x="2679620" y="1062862"/>
                  <a:pt x="2394509" y="1077218"/>
                </a:cubicBezTo>
                <a:cubicBezTo>
                  <a:pt x="2109398" y="1091574"/>
                  <a:pt x="1800646" y="1089205"/>
                  <a:pt x="1629596" y="1077218"/>
                </a:cubicBezTo>
                <a:cubicBezTo>
                  <a:pt x="1458546" y="1065231"/>
                  <a:pt x="1295474" y="1054249"/>
                  <a:pt x="1064226" y="1077218"/>
                </a:cubicBezTo>
                <a:cubicBezTo>
                  <a:pt x="832978" y="1100188"/>
                  <a:pt x="811947" y="1072780"/>
                  <a:pt x="698398" y="1077218"/>
                </a:cubicBezTo>
                <a:cubicBezTo>
                  <a:pt x="584849" y="1081656"/>
                  <a:pt x="189768" y="1054365"/>
                  <a:pt x="0" y="1077218"/>
                </a:cubicBezTo>
                <a:cubicBezTo>
                  <a:pt x="2127" y="877631"/>
                  <a:pt x="20963" y="657671"/>
                  <a:pt x="0" y="527837"/>
                </a:cubicBezTo>
                <a:cubicBezTo>
                  <a:pt x="-20963" y="398003"/>
                  <a:pt x="-14741" y="15212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21471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YELKOVAN adını yelkovan kuşunun uzun gagasından hatırlayabilirsiniz.</a:t>
            </a:r>
            <a:endParaRPr lang="tr-T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nesne, saat, fotoğraf, asılı içeren bir resim&#10;&#10;Açıklama otomatik olarak oluşturuldu">
            <a:extLst>
              <a:ext uri="{FF2B5EF4-FFF2-40B4-BE49-F238E27FC236}">
                <a16:creationId xmlns:a16="http://schemas.microsoft.com/office/drawing/2014/main" id="{777EB833-CD85-4D15-A8F0-FBC30639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70" y="1158240"/>
            <a:ext cx="4038600" cy="4038600"/>
          </a:xfrm>
          <a:prstGeom prst="rect">
            <a:avLst/>
          </a:prstGeom>
        </p:spPr>
      </p:pic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53779009-CEDC-4553-89E7-F29A8FD56A6E}"/>
              </a:ext>
            </a:extLst>
          </p:cNvPr>
          <p:cNvCxnSpPr>
            <a:cxnSpLocks/>
          </p:cNvCxnSpPr>
          <p:nvPr/>
        </p:nvCxnSpPr>
        <p:spPr>
          <a:xfrm>
            <a:off x="3355370" y="3177540"/>
            <a:ext cx="566390" cy="80518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E9B75FEE-C337-4915-99C2-11F015DEFF12}"/>
              </a:ext>
            </a:extLst>
          </p:cNvPr>
          <p:cNvCxnSpPr>
            <a:cxnSpLocks/>
          </p:cNvCxnSpPr>
          <p:nvPr/>
        </p:nvCxnSpPr>
        <p:spPr>
          <a:xfrm flipV="1">
            <a:off x="3355370" y="1778000"/>
            <a:ext cx="0" cy="1399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D427857-00B4-44CE-A7D8-140DB4735E75}"/>
              </a:ext>
            </a:extLst>
          </p:cNvPr>
          <p:cNvSpPr txBox="1"/>
          <p:nvPr/>
        </p:nvSpPr>
        <p:spPr>
          <a:xfrm>
            <a:off x="6099688" y="5095839"/>
            <a:ext cx="3495056" cy="707886"/>
          </a:xfrm>
          <a:custGeom>
            <a:avLst/>
            <a:gdLst>
              <a:gd name="connsiteX0" fmla="*/ 0 w 3495056"/>
              <a:gd name="connsiteY0" fmla="*/ 0 h 707886"/>
              <a:gd name="connsiteX1" fmla="*/ 699011 w 3495056"/>
              <a:gd name="connsiteY1" fmla="*/ 0 h 707886"/>
              <a:gd name="connsiteX2" fmla="*/ 1363072 w 3495056"/>
              <a:gd name="connsiteY2" fmla="*/ 0 h 707886"/>
              <a:gd name="connsiteX3" fmla="*/ 1957231 w 3495056"/>
              <a:gd name="connsiteY3" fmla="*/ 0 h 707886"/>
              <a:gd name="connsiteX4" fmla="*/ 2621292 w 3495056"/>
              <a:gd name="connsiteY4" fmla="*/ 0 h 707886"/>
              <a:gd name="connsiteX5" fmla="*/ 3495056 w 3495056"/>
              <a:gd name="connsiteY5" fmla="*/ 0 h 707886"/>
              <a:gd name="connsiteX6" fmla="*/ 3495056 w 3495056"/>
              <a:gd name="connsiteY6" fmla="*/ 346864 h 707886"/>
              <a:gd name="connsiteX7" fmla="*/ 3495056 w 3495056"/>
              <a:gd name="connsiteY7" fmla="*/ 707886 h 707886"/>
              <a:gd name="connsiteX8" fmla="*/ 2796045 w 3495056"/>
              <a:gd name="connsiteY8" fmla="*/ 707886 h 707886"/>
              <a:gd name="connsiteX9" fmla="*/ 2166935 w 3495056"/>
              <a:gd name="connsiteY9" fmla="*/ 707886 h 707886"/>
              <a:gd name="connsiteX10" fmla="*/ 1467924 w 3495056"/>
              <a:gd name="connsiteY10" fmla="*/ 707886 h 707886"/>
              <a:gd name="connsiteX11" fmla="*/ 768912 w 3495056"/>
              <a:gd name="connsiteY11" fmla="*/ 707886 h 707886"/>
              <a:gd name="connsiteX12" fmla="*/ 0 w 3495056"/>
              <a:gd name="connsiteY12" fmla="*/ 707886 h 707886"/>
              <a:gd name="connsiteX13" fmla="*/ 0 w 3495056"/>
              <a:gd name="connsiteY13" fmla="*/ 361022 h 707886"/>
              <a:gd name="connsiteX14" fmla="*/ 0 w 3495056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5056" h="707886" fill="none" extrusionOk="0">
                <a:moveTo>
                  <a:pt x="0" y="0"/>
                </a:moveTo>
                <a:cubicBezTo>
                  <a:pt x="178343" y="7695"/>
                  <a:pt x="522086" y="-7422"/>
                  <a:pt x="699011" y="0"/>
                </a:cubicBezTo>
                <a:cubicBezTo>
                  <a:pt x="875936" y="7422"/>
                  <a:pt x="1184546" y="-18279"/>
                  <a:pt x="1363072" y="0"/>
                </a:cubicBezTo>
                <a:cubicBezTo>
                  <a:pt x="1541598" y="18279"/>
                  <a:pt x="1661283" y="5323"/>
                  <a:pt x="1957231" y="0"/>
                </a:cubicBezTo>
                <a:cubicBezTo>
                  <a:pt x="2253179" y="-5323"/>
                  <a:pt x="2428754" y="-31665"/>
                  <a:pt x="2621292" y="0"/>
                </a:cubicBezTo>
                <a:cubicBezTo>
                  <a:pt x="2813830" y="31665"/>
                  <a:pt x="3277054" y="-42773"/>
                  <a:pt x="3495056" y="0"/>
                </a:cubicBezTo>
                <a:cubicBezTo>
                  <a:pt x="3501984" y="112069"/>
                  <a:pt x="3481642" y="261778"/>
                  <a:pt x="3495056" y="346864"/>
                </a:cubicBezTo>
                <a:cubicBezTo>
                  <a:pt x="3508470" y="431950"/>
                  <a:pt x="3508536" y="558703"/>
                  <a:pt x="3495056" y="707886"/>
                </a:cubicBezTo>
                <a:cubicBezTo>
                  <a:pt x="3326122" y="700457"/>
                  <a:pt x="3142491" y="705391"/>
                  <a:pt x="2796045" y="707886"/>
                </a:cubicBezTo>
                <a:cubicBezTo>
                  <a:pt x="2449599" y="710381"/>
                  <a:pt x="2452454" y="727439"/>
                  <a:pt x="2166935" y="707886"/>
                </a:cubicBezTo>
                <a:cubicBezTo>
                  <a:pt x="1881416" y="688334"/>
                  <a:pt x="1719880" y="690272"/>
                  <a:pt x="1467924" y="707886"/>
                </a:cubicBezTo>
                <a:cubicBezTo>
                  <a:pt x="1215968" y="725500"/>
                  <a:pt x="1019448" y="726379"/>
                  <a:pt x="768912" y="707886"/>
                </a:cubicBezTo>
                <a:cubicBezTo>
                  <a:pt x="518376" y="689393"/>
                  <a:pt x="155943" y="690364"/>
                  <a:pt x="0" y="707886"/>
                </a:cubicBezTo>
                <a:cubicBezTo>
                  <a:pt x="5276" y="574406"/>
                  <a:pt x="-12037" y="469557"/>
                  <a:pt x="0" y="361022"/>
                </a:cubicBezTo>
                <a:cubicBezTo>
                  <a:pt x="12037" y="252487"/>
                  <a:pt x="6067" y="143566"/>
                  <a:pt x="0" y="0"/>
                </a:cubicBezTo>
                <a:close/>
              </a:path>
              <a:path w="3495056" h="707886" stroke="0" extrusionOk="0">
                <a:moveTo>
                  <a:pt x="0" y="0"/>
                </a:moveTo>
                <a:cubicBezTo>
                  <a:pt x="381821" y="7583"/>
                  <a:pt x="495685" y="12117"/>
                  <a:pt x="768912" y="0"/>
                </a:cubicBezTo>
                <a:cubicBezTo>
                  <a:pt x="1042139" y="-12117"/>
                  <a:pt x="1286712" y="-5164"/>
                  <a:pt x="1467924" y="0"/>
                </a:cubicBezTo>
                <a:cubicBezTo>
                  <a:pt x="1649136" y="5164"/>
                  <a:pt x="1976050" y="-18506"/>
                  <a:pt x="2201885" y="0"/>
                </a:cubicBezTo>
                <a:cubicBezTo>
                  <a:pt x="2427720" y="18506"/>
                  <a:pt x="2662731" y="-21408"/>
                  <a:pt x="2796045" y="0"/>
                </a:cubicBezTo>
                <a:cubicBezTo>
                  <a:pt x="2929359" y="21408"/>
                  <a:pt x="3281507" y="9490"/>
                  <a:pt x="3495056" y="0"/>
                </a:cubicBezTo>
                <a:cubicBezTo>
                  <a:pt x="3512224" y="169043"/>
                  <a:pt x="3490807" y="273497"/>
                  <a:pt x="3495056" y="368101"/>
                </a:cubicBezTo>
                <a:cubicBezTo>
                  <a:pt x="3499305" y="462705"/>
                  <a:pt x="3488882" y="603954"/>
                  <a:pt x="3495056" y="707886"/>
                </a:cubicBezTo>
                <a:cubicBezTo>
                  <a:pt x="3212463" y="709024"/>
                  <a:pt x="3087322" y="715103"/>
                  <a:pt x="2796045" y="707886"/>
                </a:cubicBezTo>
                <a:cubicBezTo>
                  <a:pt x="2504768" y="700669"/>
                  <a:pt x="2399057" y="729472"/>
                  <a:pt x="2166935" y="707886"/>
                </a:cubicBezTo>
                <a:cubicBezTo>
                  <a:pt x="1934813" y="686301"/>
                  <a:pt x="1704750" y="682191"/>
                  <a:pt x="1467924" y="707886"/>
                </a:cubicBezTo>
                <a:cubicBezTo>
                  <a:pt x="1231098" y="733581"/>
                  <a:pt x="1023786" y="712937"/>
                  <a:pt x="768912" y="707886"/>
                </a:cubicBezTo>
                <a:cubicBezTo>
                  <a:pt x="514038" y="702835"/>
                  <a:pt x="193211" y="690149"/>
                  <a:pt x="0" y="707886"/>
                </a:cubicBezTo>
                <a:cubicBezTo>
                  <a:pt x="-8777" y="625226"/>
                  <a:pt x="-2736" y="419968"/>
                  <a:pt x="0" y="346864"/>
                </a:cubicBezTo>
                <a:cubicBezTo>
                  <a:pt x="2736" y="273760"/>
                  <a:pt x="6933" y="79289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Saat beş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5ABC851B-8093-4D8F-9110-C66E10ACE43D}"/>
              </a:ext>
            </a:extLst>
          </p:cNvPr>
          <p:cNvSpPr txBox="1"/>
          <p:nvPr/>
        </p:nvSpPr>
        <p:spPr>
          <a:xfrm>
            <a:off x="5941060" y="1392855"/>
            <a:ext cx="4759930" cy="3046988"/>
          </a:xfrm>
          <a:custGeom>
            <a:avLst/>
            <a:gdLst>
              <a:gd name="connsiteX0" fmla="*/ 0 w 4759930"/>
              <a:gd name="connsiteY0" fmla="*/ 0 h 3046988"/>
              <a:gd name="connsiteX1" fmla="*/ 727589 w 4759930"/>
              <a:gd name="connsiteY1" fmla="*/ 0 h 3046988"/>
              <a:gd name="connsiteX2" fmla="*/ 1312381 w 4759930"/>
              <a:gd name="connsiteY2" fmla="*/ 0 h 3046988"/>
              <a:gd name="connsiteX3" fmla="*/ 1944771 w 4759930"/>
              <a:gd name="connsiteY3" fmla="*/ 0 h 3046988"/>
              <a:gd name="connsiteX4" fmla="*/ 2672361 w 4759930"/>
              <a:gd name="connsiteY4" fmla="*/ 0 h 3046988"/>
              <a:gd name="connsiteX5" fmla="*/ 3304751 w 4759930"/>
              <a:gd name="connsiteY5" fmla="*/ 0 h 3046988"/>
              <a:gd name="connsiteX6" fmla="*/ 3889543 w 4759930"/>
              <a:gd name="connsiteY6" fmla="*/ 0 h 3046988"/>
              <a:gd name="connsiteX7" fmla="*/ 4759930 w 4759930"/>
              <a:gd name="connsiteY7" fmla="*/ 0 h 3046988"/>
              <a:gd name="connsiteX8" fmla="*/ 4759930 w 4759930"/>
              <a:gd name="connsiteY8" fmla="*/ 578928 h 3046988"/>
              <a:gd name="connsiteX9" fmla="*/ 4759930 w 4759930"/>
              <a:gd name="connsiteY9" fmla="*/ 1096916 h 3046988"/>
              <a:gd name="connsiteX10" fmla="*/ 4759930 w 4759930"/>
              <a:gd name="connsiteY10" fmla="*/ 1736783 h 3046988"/>
              <a:gd name="connsiteX11" fmla="*/ 4759930 w 4759930"/>
              <a:gd name="connsiteY11" fmla="*/ 2254771 h 3046988"/>
              <a:gd name="connsiteX12" fmla="*/ 4759930 w 4759930"/>
              <a:gd name="connsiteY12" fmla="*/ 3046988 h 3046988"/>
              <a:gd name="connsiteX13" fmla="*/ 4175139 w 4759930"/>
              <a:gd name="connsiteY13" fmla="*/ 3046988 h 3046988"/>
              <a:gd name="connsiteX14" fmla="*/ 3542748 w 4759930"/>
              <a:gd name="connsiteY14" fmla="*/ 3046988 h 3046988"/>
              <a:gd name="connsiteX15" fmla="*/ 2767559 w 4759930"/>
              <a:gd name="connsiteY15" fmla="*/ 3046988 h 3046988"/>
              <a:gd name="connsiteX16" fmla="*/ 2039970 w 4759930"/>
              <a:gd name="connsiteY16" fmla="*/ 3046988 h 3046988"/>
              <a:gd name="connsiteX17" fmla="*/ 1312381 w 4759930"/>
              <a:gd name="connsiteY17" fmla="*/ 3046988 h 3046988"/>
              <a:gd name="connsiteX18" fmla="*/ 584791 w 4759930"/>
              <a:gd name="connsiteY18" fmla="*/ 3046988 h 3046988"/>
              <a:gd name="connsiteX19" fmla="*/ 0 w 4759930"/>
              <a:gd name="connsiteY19" fmla="*/ 3046988 h 3046988"/>
              <a:gd name="connsiteX20" fmla="*/ 0 w 4759930"/>
              <a:gd name="connsiteY20" fmla="*/ 2437590 h 3046988"/>
              <a:gd name="connsiteX21" fmla="*/ 0 w 4759930"/>
              <a:gd name="connsiteY21" fmla="*/ 1919602 h 3046988"/>
              <a:gd name="connsiteX22" fmla="*/ 0 w 4759930"/>
              <a:gd name="connsiteY22" fmla="*/ 1279735 h 3046988"/>
              <a:gd name="connsiteX23" fmla="*/ 0 w 4759930"/>
              <a:gd name="connsiteY23" fmla="*/ 609398 h 3046988"/>
              <a:gd name="connsiteX24" fmla="*/ 0 w 4759930"/>
              <a:gd name="connsiteY2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9930" h="3046988" fill="none" extrusionOk="0">
                <a:moveTo>
                  <a:pt x="0" y="0"/>
                </a:moveTo>
                <a:cubicBezTo>
                  <a:pt x="234838" y="4607"/>
                  <a:pt x="528093" y="12835"/>
                  <a:pt x="727589" y="0"/>
                </a:cubicBezTo>
                <a:cubicBezTo>
                  <a:pt x="927085" y="-12835"/>
                  <a:pt x="1020332" y="-397"/>
                  <a:pt x="1312381" y="0"/>
                </a:cubicBezTo>
                <a:cubicBezTo>
                  <a:pt x="1604430" y="397"/>
                  <a:pt x="1739562" y="29193"/>
                  <a:pt x="1944771" y="0"/>
                </a:cubicBezTo>
                <a:cubicBezTo>
                  <a:pt x="2149980" y="-29193"/>
                  <a:pt x="2458517" y="30275"/>
                  <a:pt x="2672361" y="0"/>
                </a:cubicBezTo>
                <a:cubicBezTo>
                  <a:pt x="2886205" y="-30275"/>
                  <a:pt x="3081125" y="23973"/>
                  <a:pt x="3304751" y="0"/>
                </a:cubicBezTo>
                <a:cubicBezTo>
                  <a:pt x="3528377" y="-23973"/>
                  <a:pt x="3770909" y="-16651"/>
                  <a:pt x="3889543" y="0"/>
                </a:cubicBezTo>
                <a:cubicBezTo>
                  <a:pt x="4008177" y="16651"/>
                  <a:pt x="4548580" y="-11705"/>
                  <a:pt x="4759930" y="0"/>
                </a:cubicBezTo>
                <a:cubicBezTo>
                  <a:pt x="4766119" y="285546"/>
                  <a:pt x="4750290" y="416330"/>
                  <a:pt x="4759930" y="578928"/>
                </a:cubicBezTo>
                <a:cubicBezTo>
                  <a:pt x="4769570" y="741526"/>
                  <a:pt x="4784246" y="885411"/>
                  <a:pt x="4759930" y="1096916"/>
                </a:cubicBezTo>
                <a:cubicBezTo>
                  <a:pt x="4735614" y="1308421"/>
                  <a:pt x="4778907" y="1500752"/>
                  <a:pt x="4759930" y="1736783"/>
                </a:cubicBezTo>
                <a:cubicBezTo>
                  <a:pt x="4740953" y="1972814"/>
                  <a:pt x="4757955" y="2079779"/>
                  <a:pt x="4759930" y="2254771"/>
                </a:cubicBezTo>
                <a:cubicBezTo>
                  <a:pt x="4761905" y="2429763"/>
                  <a:pt x="4741753" y="2863568"/>
                  <a:pt x="4759930" y="3046988"/>
                </a:cubicBezTo>
                <a:cubicBezTo>
                  <a:pt x="4591796" y="3048080"/>
                  <a:pt x="4419533" y="3038529"/>
                  <a:pt x="4175139" y="3046988"/>
                </a:cubicBezTo>
                <a:cubicBezTo>
                  <a:pt x="3930745" y="3055447"/>
                  <a:pt x="3752407" y="3069787"/>
                  <a:pt x="3542748" y="3046988"/>
                </a:cubicBezTo>
                <a:cubicBezTo>
                  <a:pt x="3333089" y="3024189"/>
                  <a:pt x="3102793" y="3072753"/>
                  <a:pt x="2767559" y="3046988"/>
                </a:cubicBezTo>
                <a:cubicBezTo>
                  <a:pt x="2432325" y="3021223"/>
                  <a:pt x="2401717" y="3080220"/>
                  <a:pt x="2039970" y="3046988"/>
                </a:cubicBezTo>
                <a:cubicBezTo>
                  <a:pt x="1678223" y="3013756"/>
                  <a:pt x="1644310" y="3025445"/>
                  <a:pt x="1312381" y="3046988"/>
                </a:cubicBezTo>
                <a:cubicBezTo>
                  <a:pt x="980452" y="3068531"/>
                  <a:pt x="929742" y="3057426"/>
                  <a:pt x="584791" y="3046988"/>
                </a:cubicBezTo>
                <a:cubicBezTo>
                  <a:pt x="239840" y="3036551"/>
                  <a:pt x="121338" y="3040547"/>
                  <a:pt x="0" y="3046988"/>
                </a:cubicBezTo>
                <a:cubicBezTo>
                  <a:pt x="-18189" y="2773945"/>
                  <a:pt x="-3741" y="2646171"/>
                  <a:pt x="0" y="2437590"/>
                </a:cubicBezTo>
                <a:cubicBezTo>
                  <a:pt x="3741" y="2229009"/>
                  <a:pt x="14777" y="2174651"/>
                  <a:pt x="0" y="1919602"/>
                </a:cubicBezTo>
                <a:cubicBezTo>
                  <a:pt x="-14777" y="1664553"/>
                  <a:pt x="26263" y="1511477"/>
                  <a:pt x="0" y="1279735"/>
                </a:cubicBezTo>
                <a:cubicBezTo>
                  <a:pt x="-26263" y="1047993"/>
                  <a:pt x="-16508" y="859660"/>
                  <a:pt x="0" y="609398"/>
                </a:cubicBezTo>
                <a:cubicBezTo>
                  <a:pt x="16508" y="359136"/>
                  <a:pt x="-7220" y="162905"/>
                  <a:pt x="0" y="0"/>
                </a:cubicBezTo>
                <a:close/>
              </a:path>
              <a:path w="4759930" h="3046988" stroke="0" extrusionOk="0">
                <a:moveTo>
                  <a:pt x="0" y="0"/>
                </a:moveTo>
                <a:cubicBezTo>
                  <a:pt x="177095" y="-28652"/>
                  <a:pt x="449375" y="-17010"/>
                  <a:pt x="632391" y="0"/>
                </a:cubicBezTo>
                <a:cubicBezTo>
                  <a:pt x="815407" y="17010"/>
                  <a:pt x="987938" y="-6412"/>
                  <a:pt x="1169583" y="0"/>
                </a:cubicBezTo>
                <a:cubicBezTo>
                  <a:pt x="1351228" y="6412"/>
                  <a:pt x="1667606" y="15580"/>
                  <a:pt x="1801974" y="0"/>
                </a:cubicBezTo>
                <a:cubicBezTo>
                  <a:pt x="1936342" y="-15580"/>
                  <a:pt x="2147799" y="-851"/>
                  <a:pt x="2481963" y="0"/>
                </a:cubicBezTo>
                <a:cubicBezTo>
                  <a:pt x="2816127" y="851"/>
                  <a:pt x="2851416" y="22364"/>
                  <a:pt x="3209553" y="0"/>
                </a:cubicBezTo>
                <a:cubicBezTo>
                  <a:pt x="3567690" y="-22364"/>
                  <a:pt x="3620377" y="-20369"/>
                  <a:pt x="3841943" y="0"/>
                </a:cubicBezTo>
                <a:cubicBezTo>
                  <a:pt x="4063509" y="20369"/>
                  <a:pt x="4488525" y="-18990"/>
                  <a:pt x="4759930" y="0"/>
                </a:cubicBezTo>
                <a:cubicBezTo>
                  <a:pt x="4785906" y="210517"/>
                  <a:pt x="4748710" y="437378"/>
                  <a:pt x="4759930" y="548458"/>
                </a:cubicBezTo>
                <a:cubicBezTo>
                  <a:pt x="4771150" y="659538"/>
                  <a:pt x="4740472" y="911899"/>
                  <a:pt x="4759930" y="1157855"/>
                </a:cubicBezTo>
                <a:cubicBezTo>
                  <a:pt x="4779388" y="1403811"/>
                  <a:pt x="4741345" y="1580257"/>
                  <a:pt x="4759930" y="1736783"/>
                </a:cubicBezTo>
                <a:cubicBezTo>
                  <a:pt x="4778515" y="1893309"/>
                  <a:pt x="4760986" y="2139746"/>
                  <a:pt x="4759930" y="2376651"/>
                </a:cubicBezTo>
                <a:cubicBezTo>
                  <a:pt x="4758874" y="2613556"/>
                  <a:pt x="4767907" y="2864015"/>
                  <a:pt x="4759930" y="3046988"/>
                </a:cubicBezTo>
                <a:cubicBezTo>
                  <a:pt x="4546045" y="3054441"/>
                  <a:pt x="4151041" y="3009304"/>
                  <a:pt x="3984741" y="3046988"/>
                </a:cubicBezTo>
                <a:cubicBezTo>
                  <a:pt x="3818441" y="3084672"/>
                  <a:pt x="3633311" y="3018359"/>
                  <a:pt x="3352351" y="3046988"/>
                </a:cubicBezTo>
                <a:cubicBezTo>
                  <a:pt x="3071391" y="3075618"/>
                  <a:pt x="2976674" y="3023776"/>
                  <a:pt x="2815159" y="3046988"/>
                </a:cubicBezTo>
                <a:cubicBezTo>
                  <a:pt x="2653644" y="3070200"/>
                  <a:pt x="2441605" y="3024026"/>
                  <a:pt x="2087569" y="3046988"/>
                </a:cubicBezTo>
                <a:cubicBezTo>
                  <a:pt x="1733533" y="3069951"/>
                  <a:pt x="1546646" y="3051887"/>
                  <a:pt x="1407579" y="3046988"/>
                </a:cubicBezTo>
                <a:cubicBezTo>
                  <a:pt x="1268512" y="3042090"/>
                  <a:pt x="987326" y="3015329"/>
                  <a:pt x="727589" y="3046988"/>
                </a:cubicBezTo>
                <a:cubicBezTo>
                  <a:pt x="467852" y="3078648"/>
                  <a:pt x="319542" y="3052516"/>
                  <a:pt x="0" y="3046988"/>
                </a:cubicBezTo>
                <a:cubicBezTo>
                  <a:pt x="16513" y="2877084"/>
                  <a:pt x="-18397" y="2746274"/>
                  <a:pt x="0" y="2468060"/>
                </a:cubicBezTo>
                <a:cubicBezTo>
                  <a:pt x="18397" y="2189846"/>
                  <a:pt x="4150" y="2112102"/>
                  <a:pt x="0" y="1919602"/>
                </a:cubicBezTo>
                <a:cubicBezTo>
                  <a:pt x="-4150" y="1727102"/>
                  <a:pt x="27000" y="1536393"/>
                  <a:pt x="0" y="1340675"/>
                </a:cubicBezTo>
                <a:cubicBezTo>
                  <a:pt x="-27000" y="1144957"/>
                  <a:pt x="23742" y="978320"/>
                  <a:pt x="0" y="761747"/>
                </a:cubicBezTo>
                <a:cubicBezTo>
                  <a:pt x="-23742" y="545174"/>
                  <a:pt x="-15897" y="283965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60892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Tam saatlerde yelkovan</a:t>
            </a:r>
          </a:p>
          <a:p>
            <a:pPr algn="ctr"/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Her zaman 12’yi gösterir. Saati okumak için akrebin gösterdiği sayıya bakmalısınız.</a:t>
            </a:r>
          </a:p>
        </p:txBody>
      </p:sp>
      <p:pic>
        <p:nvPicPr>
          <p:cNvPr id="44" name="Resim 43" descr="Not Alan Tavuk">
            <a:extLst>
              <a:ext uri="{FF2B5EF4-FFF2-40B4-BE49-F238E27FC236}">
                <a16:creationId xmlns:a16="http://schemas.microsoft.com/office/drawing/2014/main" id="{373A85C7-9866-4D49-8649-E0DF3987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05" y="2916349"/>
            <a:ext cx="3436849" cy="3436849"/>
          </a:xfrm>
          <a:prstGeom prst="rect">
            <a:avLst/>
          </a:prstGeom>
        </p:spPr>
      </p:pic>
      <p:cxnSp>
        <p:nvCxnSpPr>
          <p:cNvPr id="45" name="Düz Ok Bağlayıcısı 44">
            <a:extLst>
              <a:ext uri="{FF2B5EF4-FFF2-40B4-BE49-F238E27FC236}">
                <a16:creationId xmlns:a16="http://schemas.microsoft.com/office/drawing/2014/main" id="{DEEE186C-31D0-499A-98D7-ED41E22DB6C6}"/>
              </a:ext>
            </a:extLst>
          </p:cNvPr>
          <p:cNvCxnSpPr>
            <a:cxnSpLocks/>
          </p:cNvCxnSpPr>
          <p:nvPr/>
        </p:nvCxnSpPr>
        <p:spPr>
          <a:xfrm>
            <a:off x="1594197" y="5432214"/>
            <a:ext cx="834043" cy="1756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980DA721-5C8B-44FB-9C82-E4052451066C}"/>
              </a:ext>
            </a:extLst>
          </p:cNvPr>
          <p:cNvSpPr txBox="1"/>
          <p:nvPr/>
        </p:nvSpPr>
        <p:spPr>
          <a:xfrm>
            <a:off x="1034639" y="5586732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Akrep</a:t>
            </a:r>
          </a:p>
        </p:txBody>
      </p: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8E10D735-F57F-4BBC-85F8-F7CD6913F7D3}"/>
              </a:ext>
            </a:extLst>
          </p:cNvPr>
          <p:cNvCxnSpPr>
            <a:cxnSpLocks/>
          </p:cNvCxnSpPr>
          <p:nvPr/>
        </p:nvCxnSpPr>
        <p:spPr>
          <a:xfrm>
            <a:off x="3482280" y="5449782"/>
            <a:ext cx="13351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592CFBF0-076F-458B-A43E-F18ED91F45C9}"/>
              </a:ext>
            </a:extLst>
          </p:cNvPr>
          <p:cNvSpPr txBox="1"/>
          <p:nvPr/>
        </p:nvSpPr>
        <p:spPr>
          <a:xfrm>
            <a:off x="3219919" y="5586732"/>
            <a:ext cx="1851960" cy="400110"/>
          </a:xfrm>
          <a:custGeom>
            <a:avLst/>
            <a:gdLst>
              <a:gd name="connsiteX0" fmla="*/ 0 w 1851960"/>
              <a:gd name="connsiteY0" fmla="*/ 0 h 400110"/>
              <a:gd name="connsiteX1" fmla="*/ 598800 w 1851960"/>
              <a:gd name="connsiteY1" fmla="*/ 0 h 400110"/>
              <a:gd name="connsiteX2" fmla="*/ 1216120 w 1851960"/>
              <a:gd name="connsiteY2" fmla="*/ 0 h 400110"/>
              <a:gd name="connsiteX3" fmla="*/ 1851960 w 1851960"/>
              <a:gd name="connsiteY3" fmla="*/ 0 h 400110"/>
              <a:gd name="connsiteX4" fmla="*/ 1851960 w 1851960"/>
              <a:gd name="connsiteY4" fmla="*/ 400110 h 400110"/>
              <a:gd name="connsiteX5" fmla="*/ 1234640 w 1851960"/>
              <a:gd name="connsiteY5" fmla="*/ 400110 h 400110"/>
              <a:gd name="connsiteX6" fmla="*/ 598800 w 1851960"/>
              <a:gd name="connsiteY6" fmla="*/ 400110 h 400110"/>
              <a:gd name="connsiteX7" fmla="*/ 0 w 1851960"/>
              <a:gd name="connsiteY7" fmla="*/ 400110 h 400110"/>
              <a:gd name="connsiteX8" fmla="*/ 0 w 1851960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960" h="400110" fill="none" extrusionOk="0">
                <a:moveTo>
                  <a:pt x="0" y="0"/>
                </a:moveTo>
                <a:cubicBezTo>
                  <a:pt x="128073" y="-26995"/>
                  <a:pt x="355912" y="-1359"/>
                  <a:pt x="598800" y="0"/>
                </a:cubicBezTo>
                <a:cubicBezTo>
                  <a:pt x="841688" y="1359"/>
                  <a:pt x="930768" y="28396"/>
                  <a:pt x="1216120" y="0"/>
                </a:cubicBezTo>
                <a:cubicBezTo>
                  <a:pt x="1501472" y="-28396"/>
                  <a:pt x="1556284" y="13952"/>
                  <a:pt x="1851960" y="0"/>
                </a:cubicBezTo>
                <a:cubicBezTo>
                  <a:pt x="1846565" y="83242"/>
                  <a:pt x="1852345" y="318864"/>
                  <a:pt x="1851960" y="400110"/>
                </a:cubicBezTo>
                <a:cubicBezTo>
                  <a:pt x="1687369" y="408941"/>
                  <a:pt x="1478831" y="383896"/>
                  <a:pt x="1234640" y="400110"/>
                </a:cubicBezTo>
                <a:cubicBezTo>
                  <a:pt x="990449" y="416324"/>
                  <a:pt x="891134" y="400768"/>
                  <a:pt x="598800" y="400110"/>
                </a:cubicBezTo>
                <a:cubicBezTo>
                  <a:pt x="306466" y="399452"/>
                  <a:pt x="125468" y="387936"/>
                  <a:pt x="0" y="400110"/>
                </a:cubicBezTo>
                <a:cubicBezTo>
                  <a:pt x="3508" y="278143"/>
                  <a:pt x="-1320" y="195458"/>
                  <a:pt x="0" y="0"/>
                </a:cubicBezTo>
                <a:close/>
              </a:path>
              <a:path w="1851960" h="400110" stroke="0" extrusionOk="0">
                <a:moveTo>
                  <a:pt x="0" y="0"/>
                </a:moveTo>
                <a:cubicBezTo>
                  <a:pt x="271128" y="-17916"/>
                  <a:pt x="447208" y="-17671"/>
                  <a:pt x="654359" y="0"/>
                </a:cubicBezTo>
                <a:cubicBezTo>
                  <a:pt x="861510" y="17671"/>
                  <a:pt x="1106657" y="-13479"/>
                  <a:pt x="1271679" y="0"/>
                </a:cubicBezTo>
                <a:cubicBezTo>
                  <a:pt x="1436701" y="13479"/>
                  <a:pt x="1638824" y="4572"/>
                  <a:pt x="1851960" y="0"/>
                </a:cubicBezTo>
                <a:cubicBezTo>
                  <a:pt x="1868197" y="94325"/>
                  <a:pt x="1835653" y="316169"/>
                  <a:pt x="1851960" y="400110"/>
                </a:cubicBezTo>
                <a:cubicBezTo>
                  <a:pt x="1602039" y="422871"/>
                  <a:pt x="1437099" y="419383"/>
                  <a:pt x="1271679" y="400110"/>
                </a:cubicBezTo>
                <a:cubicBezTo>
                  <a:pt x="1106259" y="380837"/>
                  <a:pt x="948365" y="402236"/>
                  <a:pt x="654359" y="400110"/>
                </a:cubicBezTo>
                <a:cubicBezTo>
                  <a:pt x="360353" y="397984"/>
                  <a:pt x="211918" y="374488"/>
                  <a:pt x="0" y="400110"/>
                </a:cubicBezTo>
                <a:cubicBezTo>
                  <a:pt x="16854" y="218654"/>
                  <a:pt x="-14804" y="105514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omic Sans MS" panose="030F0702030302020204" pitchFamily="66" charset="0"/>
                <a:cs typeface="Cavolini" panose="03000502040302020204" pitchFamily="66" charset="0"/>
              </a:rPr>
              <a:t>Yelkovan</a:t>
            </a:r>
          </a:p>
        </p:txBody>
      </p:sp>
    </p:spTree>
    <p:extLst>
      <p:ext uri="{BB962C8B-B14F-4D97-AF65-F5344CB8AC3E}">
        <p14:creationId xmlns:p14="http://schemas.microsoft.com/office/powerpoint/2010/main" val="975424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C14246-4CCB-4B90-9398-59A72DC85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4741" y="1390685"/>
            <a:ext cx="4010318" cy="4084127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08F49B80-4073-421C-A290-0C072C6890ED}"/>
              </a:ext>
            </a:extLst>
          </p:cNvPr>
          <p:cNvSpPr txBox="1"/>
          <p:nvPr/>
        </p:nvSpPr>
        <p:spPr>
          <a:xfrm>
            <a:off x="1538979" y="5470486"/>
            <a:ext cx="3495056" cy="707886"/>
          </a:xfrm>
          <a:custGeom>
            <a:avLst/>
            <a:gdLst>
              <a:gd name="connsiteX0" fmla="*/ 0 w 3495056"/>
              <a:gd name="connsiteY0" fmla="*/ 0 h 707886"/>
              <a:gd name="connsiteX1" fmla="*/ 699011 w 3495056"/>
              <a:gd name="connsiteY1" fmla="*/ 0 h 707886"/>
              <a:gd name="connsiteX2" fmla="*/ 1363072 w 3495056"/>
              <a:gd name="connsiteY2" fmla="*/ 0 h 707886"/>
              <a:gd name="connsiteX3" fmla="*/ 1957231 w 3495056"/>
              <a:gd name="connsiteY3" fmla="*/ 0 h 707886"/>
              <a:gd name="connsiteX4" fmla="*/ 2621292 w 3495056"/>
              <a:gd name="connsiteY4" fmla="*/ 0 h 707886"/>
              <a:gd name="connsiteX5" fmla="*/ 3495056 w 3495056"/>
              <a:gd name="connsiteY5" fmla="*/ 0 h 707886"/>
              <a:gd name="connsiteX6" fmla="*/ 3495056 w 3495056"/>
              <a:gd name="connsiteY6" fmla="*/ 346864 h 707886"/>
              <a:gd name="connsiteX7" fmla="*/ 3495056 w 3495056"/>
              <a:gd name="connsiteY7" fmla="*/ 707886 h 707886"/>
              <a:gd name="connsiteX8" fmla="*/ 2796045 w 3495056"/>
              <a:gd name="connsiteY8" fmla="*/ 707886 h 707886"/>
              <a:gd name="connsiteX9" fmla="*/ 2166935 w 3495056"/>
              <a:gd name="connsiteY9" fmla="*/ 707886 h 707886"/>
              <a:gd name="connsiteX10" fmla="*/ 1467924 w 3495056"/>
              <a:gd name="connsiteY10" fmla="*/ 707886 h 707886"/>
              <a:gd name="connsiteX11" fmla="*/ 768912 w 3495056"/>
              <a:gd name="connsiteY11" fmla="*/ 707886 h 707886"/>
              <a:gd name="connsiteX12" fmla="*/ 0 w 3495056"/>
              <a:gd name="connsiteY12" fmla="*/ 707886 h 707886"/>
              <a:gd name="connsiteX13" fmla="*/ 0 w 3495056"/>
              <a:gd name="connsiteY13" fmla="*/ 361022 h 707886"/>
              <a:gd name="connsiteX14" fmla="*/ 0 w 3495056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5056" h="707886" fill="none" extrusionOk="0">
                <a:moveTo>
                  <a:pt x="0" y="0"/>
                </a:moveTo>
                <a:cubicBezTo>
                  <a:pt x="178343" y="7695"/>
                  <a:pt x="522086" y="-7422"/>
                  <a:pt x="699011" y="0"/>
                </a:cubicBezTo>
                <a:cubicBezTo>
                  <a:pt x="875936" y="7422"/>
                  <a:pt x="1184546" y="-18279"/>
                  <a:pt x="1363072" y="0"/>
                </a:cubicBezTo>
                <a:cubicBezTo>
                  <a:pt x="1541598" y="18279"/>
                  <a:pt x="1661283" y="5323"/>
                  <a:pt x="1957231" y="0"/>
                </a:cubicBezTo>
                <a:cubicBezTo>
                  <a:pt x="2253179" y="-5323"/>
                  <a:pt x="2428754" y="-31665"/>
                  <a:pt x="2621292" y="0"/>
                </a:cubicBezTo>
                <a:cubicBezTo>
                  <a:pt x="2813830" y="31665"/>
                  <a:pt x="3277054" y="-42773"/>
                  <a:pt x="3495056" y="0"/>
                </a:cubicBezTo>
                <a:cubicBezTo>
                  <a:pt x="3501984" y="112069"/>
                  <a:pt x="3481642" y="261778"/>
                  <a:pt x="3495056" y="346864"/>
                </a:cubicBezTo>
                <a:cubicBezTo>
                  <a:pt x="3508470" y="431950"/>
                  <a:pt x="3508536" y="558703"/>
                  <a:pt x="3495056" y="707886"/>
                </a:cubicBezTo>
                <a:cubicBezTo>
                  <a:pt x="3326122" y="700457"/>
                  <a:pt x="3142491" y="705391"/>
                  <a:pt x="2796045" y="707886"/>
                </a:cubicBezTo>
                <a:cubicBezTo>
                  <a:pt x="2449599" y="710381"/>
                  <a:pt x="2452454" y="727439"/>
                  <a:pt x="2166935" y="707886"/>
                </a:cubicBezTo>
                <a:cubicBezTo>
                  <a:pt x="1881416" y="688334"/>
                  <a:pt x="1719880" y="690272"/>
                  <a:pt x="1467924" y="707886"/>
                </a:cubicBezTo>
                <a:cubicBezTo>
                  <a:pt x="1215968" y="725500"/>
                  <a:pt x="1019448" y="726379"/>
                  <a:pt x="768912" y="707886"/>
                </a:cubicBezTo>
                <a:cubicBezTo>
                  <a:pt x="518376" y="689393"/>
                  <a:pt x="155943" y="690364"/>
                  <a:pt x="0" y="707886"/>
                </a:cubicBezTo>
                <a:cubicBezTo>
                  <a:pt x="5276" y="574406"/>
                  <a:pt x="-12037" y="469557"/>
                  <a:pt x="0" y="361022"/>
                </a:cubicBezTo>
                <a:cubicBezTo>
                  <a:pt x="12037" y="252487"/>
                  <a:pt x="6067" y="143566"/>
                  <a:pt x="0" y="0"/>
                </a:cubicBezTo>
                <a:close/>
              </a:path>
              <a:path w="3495056" h="707886" stroke="0" extrusionOk="0">
                <a:moveTo>
                  <a:pt x="0" y="0"/>
                </a:moveTo>
                <a:cubicBezTo>
                  <a:pt x="381821" y="7583"/>
                  <a:pt x="495685" y="12117"/>
                  <a:pt x="768912" y="0"/>
                </a:cubicBezTo>
                <a:cubicBezTo>
                  <a:pt x="1042139" y="-12117"/>
                  <a:pt x="1286712" y="-5164"/>
                  <a:pt x="1467924" y="0"/>
                </a:cubicBezTo>
                <a:cubicBezTo>
                  <a:pt x="1649136" y="5164"/>
                  <a:pt x="1976050" y="-18506"/>
                  <a:pt x="2201885" y="0"/>
                </a:cubicBezTo>
                <a:cubicBezTo>
                  <a:pt x="2427720" y="18506"/>
                  <a:pt x="2662731" y="-21408"/>
                  <a:pt x="2796045" y="0"/>
                </a:cubicBezTo>
                <a:cubicBezTo>
                  <a:pt x="2929359" y="21408"/>
                  <a:pt x="3281507" y="9490"/>
                  <a:pt x="3495056" y="0"/>
                </a:cubicBezTo>
                <a:cubicBezTo>
                  <a:pt x="3512224" y="169043"/>
                  <a:pt x="3490807" y="273497"/>
                  <a:pt x="3495056" y="368101"/>
                </a:cubicBezTo>
                <a:cubicBezTo>
                  <a:pt x="3499305" y="462705"/>
                  <a:pt x="3488882" y="603954"/>
                  <a:pt x="3495056" y="707886"/>
                </a:cubicBezTo>
                <a:cubicBezTo>
                  <a:pt x="3212463" y="709024"/>
                  <a:pt x="3087322" y="715103"/>
                  <a:pt x="2796045" y="707886"/>
                </a:cubicBezTo>
                <a:cubicBezTo>
                  <a:pt x="2504768" y="700669"/>
                  <a:pt x="2399057" y="729472"/>
                  <a:pt x="2166935" y="707886"/>
                </a:cubicBezTo>
                <a:cubicBezTo>
                  <a:pt x="1934813" y="686301"/>
                  <a:pt x="1704750" y="682191"/>
                  <a:pt x="1467924" y="707886"/>
                </a:cubicBezTo>
                <a:cubicBezTo>
                  <a:pt x="1231098" y="733581"/>
                  <a:pt x="1023786" y="712937"/>
                  <a:pt x="768912" y="707886"/>
                </a:cubicBezTo>
                <a:cubicBezTo>
                  <a:pt x="514038" y="702835"/>
                  <a:pt x="193211" y="690149"/>
                  <a:pt x="0" y="707886"/>
                </a:cubicBezTo>
                <a:cubicBezTo>
                  <a:pt x="-8777" y="625226"/>
                  <a:pt x="-2736" y="419968"/>
                  <a:pt x="0" y="346864"/>
                </a:cubicBezTo>
                <a:cubicBezTo>
                  <a:pt x="2736" y="273760"/>
                  <a:pt x="6933" y="79289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dokuz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BD1C86F-FC83-4BCF-8A78-A99A59F76509}"/>
              </a:ext>
            </a:extLst>
          </p:cNvPr>
          <p:cNvSpPr txBox="1"/>
          <p:nvPr/>
        </p:nvSpPr>
        <p:spPr>
          <a:xfrm>
            <a:off x="7331416" y="5500625"/>
            <a:ext cx="3495056" cy="707886"/>
          </a:xfrm>
          <a:custGeom>
            <a:avLst/>
            <a:gdLst>
              <a:gd name="connsiteX0" fmla="*/ 0 w 3495056"/>
              <a:gd name="connsiteY0" fmla="*/ 0 h 707886"/>
              <a:gd name="connsiteX1" fmla="*/ 699011 w 3495056"/>
              <a:gd name="connsiteY1" fmla="*/ 0 h 707886"/>
              <a:gd name="connsiteX2" fmla="*/ 1363072 w 3495056"/>
              <a:gd name="connsiteY2" fmla="*/ 0 h 707886"/>
              <a:gd name="connsiteX3" fmla="*/ 1957231 w 3495056"/>
              <a:gd name="connsiteY3" fmla="*/ 0 h 707886"/>
              <a:gd name="connsiteX4" fmla="*/ 2621292 w 3495056"/>
              <a:gd name="connsiteY4" fmla="*/ 0 h 707886"/>
              <a:gd name="connsiteX5" fmla="*/ 3495056 w 3495056"/>
              <a:gd name="connsiteY5" fmla="*/ 0 h 707886"/>
              <a:gd name="connsiteX6" fmla="*/ 3495056 w 3495056"/>
              <a:gd name="connsiteY6" fmla="*/ 346864 h 707886"/>
              <a:gd name="connsiteX7" fmla="*/ 3495056 w 3495056"/>
              <a:gd name="connsiteY7" fmla="*/ 707886 h 707886"/>
              <a:gd name="connsiteX8" fmla="*/ 2796045 w 3495056"/>
              <a:gd name="connsiteY8" fmla="*/ 707886 h 707886"/>
              <a:gd name="connsiteX9" fmla="*/ 2166935 w 3495056"/>
              <a:gd name="connsiteY9" fmla="*/ 707886 h 707886"/>
              <a:gd name="connsiteX10" fmla="*/ 1467924 w 3495056"/>
              <a:gd name="connsiteY10" fmla="*/ 707886 h 707886"/>
              <a:gd name="connsiteX11" fmla="*/ 768912 w 3495056"/>
              <a:gd name="connsiteY11" fmla="*/ 707886 h 707886"/>
              <a:gd name="connsiteX12" fmla="*/ 0 w 3495056"/>
              <a:gd name="connsiteY12" fmla="*/ 707886 h 707886"/>
              <a:gd name="connsiteX13" fmla="*/ 0 w 3495056"/>
              <a:gd name="connsiteY13" fmla="*/ 361022 h 707886"/>
              <a:gd name="connsiteX14" fmla="*/ 0 w 3495056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5056" h="707886" fill="none" extrusionOk="0">
                <a:moveTo>
                  <a:pt x="0" y="0"/>
                </a:moveTo>
                <a:cubicBezTo>
                  <a:pt x="178343" y="7695"/>
                  <a:pt x="522086" y="-7422"/>
                  <a:pt x="699011" y="0"/>
                </a:cubicBezTo>
                <a:cubicBezTo>
                  <a:pt x="875936" y="7422"/>
                  <a:pt x="1184546" y="-18279"/>
                  <a:pt x="1363072" y="0"/>
                </a:cubicBezTo>
                <a:cubicBezTo>
                  <a:pt x="1541598" y="18279"/>
                  <a:pt x="1661283" y="5323"/>
                  <a:pt x="1957231" y="0"/>
                </a:cubicBezTo>
                <a:cubicBezTo>
                  <a:pt x="2253179" y="-5323"/>
                  <a:pt x="2428754" y="-31665"/>
                  <a:pt x="2621292" y="0"/>
                </a:cubicBezTo>
                <a:cubicBezTo>
                  <a:pt x="2813830" y="31665"/>
                  <a:pt x="3277054" y="-42773"/>
                  <a:pt x="3495056" y="0"/>
                </a:cubicBezTo>
                <a:cubicBezTo>
                  <a:pt x="3501984" y="112069"/>
                  <a:pt x="3481642" y="261778"/>
                  <a:pt x="3495056" y="346864"/>
                </a:cubicBezTo>
                <a:cubicBezTo>
                  <a:pt x="3508470" y="431950"/>
                  <a:pt x="3508536" y="558703"/>
                  <a:pt x="3495056" y="707886"/>
                </a:cubicBezTo>
                <a:cubicBezTo>
                  <a:pt x="3326122" y="700457"/>
                  <a:pt x="3142491" y="705391"/>
                  <a:pt x="2796045" y="707886"/>
                </a:cubicBezTo>
                <a:cubicBezTo>
                  <a:pt x="2449599" y="710381"/>
                  <a:pt x="2452454" y="727439"/>
                  <a:pt x="2166935" y="707886"/>
                </a:cubicBezTo>
                <a:cubicBezTo>
                  <a:pt x="1881416" y="688334"/>
                  <a:pt x="1719880" y="690272"/>
                  <a:pt x="1467924" y="707886"/>
                </a:cubicBezTo>
                <a:cubicBezTo>
                  <a:pt x="1215968" y="725500"/>
                  <a:pt x="1019448" y="726379"/>
                  <a:pt x="768912" y="707886"/>
                </a:cubicBezTo>
                <a:cubicBezTo>
                  <a:pt x="518376" y="689393"/>
                  <a:pt x="155943" y="690364"/>
                  <a:pt x="0" y="707886"/>
                </a:cubicBezTo>
                <a:cubicBezTo>
                  <a:pt x="5276" y="574406"/>
                  <a:pt x="-12037" y="469557"/>
                  <a:pt x="0" y="361022"/>
                </a:cubicBezTo>
                <a:cubicBezTo>
                  <a:pt x="12037" y="252487"/>
                  <a:pt x="6067" y="143566"/>
                  <a:pt x="0" y="0"/>
                </a:cubicBezTo>
                <a:close/>
              </a:path>
              <a:path w="3495056" h="707886" stroke="0" extrusionOk="0">
                <a:moveTo>
                  <a:pt x="0" y="0"/>
                </a:moveTo>
                <a:cubicBezTo>
                  <a:pt x="381821" y="7583"/>
                  <a:pt x="495685" y="12117"/>
                  <a:pt x="768912" y="0"/>
                </a:cubicBezTo>
                <a:cubicBezTo>
                  <a:pt x="1042139" y="-12117"/>
                  <a:pt x="1286712" y="-5164"/>
                  <a:pt x="1467924" y="0"/>
                </a:cubicBezTo>
                <a:cubicBezTo>
                  <a:pt x="1649136" y="5164"/>
                  <a:pt x="1976050" y="-18506"/>
                  <a:pt x="2201885" y="0"/>
                </a:cubicBezTo>
                <a:cubicBezTo>
                  <a:pt x="2427720" y="18506"/>
                  <a:pt x="2662731" y="-21408"/>
                  <a:pt x="2796045" y="0"/>
                </a:cubicBezTo>
                <a:cubicBezTo>
                  <a:pt x="2929359" y="21408"/>
                  <a:pt x="3281507" y="9490"/>
                  <a:pt x="3495056" y="0"/>
                </a:cubicBezTo>
                <a:cubicBezTo>
                  <a:pt x="3512224" y="169043"/>
                  <a:pt x="3490807" y="273497"/>
                  <a:pt x="3495056" y="368101"/>
                </a:cubicBezTo>
                <a:cubicBezTo>
                  <a:pt x="3499305" y="462705"/>
                  <a:pt x="3488882" y="603954"/>
                  <a:pt x="3495056" y="707886"/>
                </a:cubicBezTo>
                <a:cubicBezTo>
                  <a:pt x="3212463" y="709024"/>
                  <a:pt x="3087322" y="715103"/>
                  <a:pt x="2796045" y="707886"/>
                </a:cubicBezTo>
                <a:cubicBezTo>
                  <a:pt x="2504768" y="700669"/>
                  <a:pt x="2399057" y="729472"/>
                  <a:pt x="2166935" y="707886"/>
                </a:cubicBezTo>
                <a:cubicBezTo>
                  <a:pt x="1934813" y="686301"/>
                  <a:pt x="1704750" y="682191"/>
                  <a:pt x="1467924" y="707886"/>
                </a:cubicBezTo>
                <a:cubicBezTo>
                  <a:pt x="1231098" y="733581"/>
                  <a:pt x="1023786" y="712937"/>
                  <a:pt x="768912" y="707886"/>
                </a:cubicBezTo>
                <a:cubicBezTo>
                  <a:pt x="514038" y="702835"/>
                  <a:pt x="193211" y="690149"/>
                  <a:pt x="0" y="707886"/>
                </a:cubicBezTo>
                <a:cubicBezTo>
                  <a:pt x="-8777" y="625226"/>
                  <a:pt x="-2736" y="419968"/>
                  <a:pt x="0" y="346864"/>
                </a:cubicBezTo>
                <a:cubicBezTo>
                  <a:pt x="2736" y="273760"/>
                  <a:pt x="6933" y="79289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77069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Comic Sans MS" panose="030F0702030302020204" pitchFamily="66" charset="0"/>
                <a:cs typeface="Cavolini" panose="03000502040302020204" pitchFamily="66" charset="0"/>
              </a:rPr>
              <a:t>Saat altı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404618-CADB-434A-88D0-9E943D75F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7055" y="1417894"/>
            <a:ext cx="3818904" cy="3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EDD23AD-8DE5-4578-91B4-2006C862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48" y="779930"/>
            <a:ext cx="1380570" cy="5954244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FD1A6437-3AEA-492B-BA16-6EA47B0EAEE8}"/>
              </a:ext>
            </a:extLst>
          </p:cNvPr>
          <p:cNvSpPr/>
          <p:nvPr/>
        </p:nvSpPr>
        <p:spPr>
          <a:xfrm>
            <a:off x="3257724" y="1024397"/>
            <a:ext cx="34435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Saat on iki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71A4950-C1EC-4685-8F16-0562C12D7941}"/>
              </a:ext>
            </a:extLst>
          </p:cNvPr>
          <p:cNvSpPr/>
          <p:nvPr/>
        </p:nvSpPr>
        <p:spPr>
          <a:xfrm>
            <a:off x="3331000" y="2373399"/>
            <a:ext cx="3124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Saat dört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C31F548-8F4D-4A05-983C-40EFF29CF76F}"/>
              </a:ext>
            </a:extLst>
          </p:cNvPr>
          <p:cNvSpPr/>
          <p:nvPr/>
        </p:nvSpPr>
        <p:spPr>
          <a:xfrm>
            <a:off x="3332743" y="3930207"/>
            <a:ext cx="2824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Saat altı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26897526-05E3-450E-BA18-CE89913731BF}"/>
              </a:ext>
            </a:extLst>
          </p:cNvPr>
          <p:cNvSpPr/>
          <p:nvPr/>
        </p:nvSpPr>
        <p:spPr>
          <a:xfrm>
            <a:off x="3386794" y="5502860"/>
            <a:ext cx="2497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Saat on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575EF147-0ED8-4ABE-9DCC-15FF154A94CD}"/>
              </a:ext>
            </a:extLst>
          </p:cNvPr>
          <p:cNvGrpSpPr/>
          <p:nvPr/>
        </p:nvGrpSpPr>
        <p:grpSpPr>
          <a:xfrm>
            <a:off x="7472946" y="896821"/>
            <a:ext cx="1384662" cy="1031572"/>
            <a:chOff x="7219785" y="721625"/>
            <a:chExt cx="1604412" cy="1425388"/>
          </a:xfrm>
        </p:grpSpPr>
        <p:pic>
          <p:nvPicPr>
            <p:cNvPr id="14" name="Resim 13" descr="çizim içeren bir resim&#10;&#10;Açıklama otomatik olarak oluşturuldu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B8103-A459-4C1C-9DC5-C576C7FB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181" y="721625"/>
              <a:ext cx="1234016" cy="1425388"/>
            </a:xfrm>
            <a:prstGeom prst="rect">
              <a:avLst/>
            </a:prstGeom>
          </p:spPr>
        </p:pic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0233AC8-C0FB-46AF-A583-B2FA4DBC89AA}"/>
                </a:ext>
              </a:extLst>
            </p:cNvPr>
            <p:cNvSpPr/>
            <p:nvPr/>
          </p:nvSpPr>
          <p:spPr>
            <a:xfrm>
              <a:off x="7219785" y="779930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Doğru</a:t>
              </a: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CD38BF85-6E2B-465A-88CE-523C988C774A}"/>
              </a:ext>
            </a:extLst>
          </p:cNvPr>
          <p:cNvGrpSpPr/>
          <p:nvPr/>
        </p:nvGrpSpPr>
        <p:grpSpPr>
          <a:xfrm>
            <a:off x="9567510" y="896821"/>
            <a:ext cx="1207328" cy="1074996"/>
            <a:chOff x="9447826" y="746354"/>
            <a:chExt cx="1446695" cy="1375930"/>
          </a:xfrm>
        </p:grpSpPr>
        <p:pic>
          <p:nvPicPr>
            <p:cNvPr id="3" name="Resim 2" descr="çizim, saat içeren bir resim&#10;&#10;Açıklama otomatik olarak oluşturuldu">
              <a:hlinkClick r:id="" action="ppaction://hlinkshowjump?jump=nextslide">
                <a:snd r:embed="rId6" name="APPLAUSE.WAV"/>
              </a:hlinkClick>
              <a:extLst>
                <a:ext uri="{FF2B5EF4-FFF2-40B4-BE49-F238E27FC236}">
                  <a16:creationId xmlns:a16="http://schemas.microsoft.com/office/drawing/2014/main" id="{FA400259-A6FE-4EE8-ACF0-E1761AE75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297" y="746354"/>
              <a:ext cx="1109724" cy="1375930"/>
            </a:xfrm>
            <a:prstGeom prst="rect">
              <a:avLst/>
            </a:prstGeom>
          </p:spPr>
        </p:pic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A68D9446-7662-47AF-BBEC-B3D02DE65263}"/>
                </a:ext>
              </a:extLst>
            </p:cNvPr>
            <p:cNvSpPr/>
            <p:nvPr/>
          </p:nvSpPr>
          <p:spPr>
            <a:xfrm>
              <a:off x="9447826" y="773711"/>
              <a:ext cx="1446695" cy="3151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Yanlış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C1946507-65A6-4357-BFF5-D15BFFF7ACA7}"/>
              </a:ext>
            </a:extLst>
          </p:cNvPr>
          <p:cNvGrpSpPr/>
          <p:nvPr/>
        </p:nvGrpSpPr>
        <p:grpSpPr>
          <a:xfrm>
            <a:off x="7564720" y="2351586"/>
            <a:ext cx="1384662" cy="1031572"/>
            <a:chOff x="7219785" y="721625"/>
            <a:chExt cx="1604412" cy="1425388"/>
          </a:xfrm>
        </p:grpSpPr>
        <p:pic>
          <p:nvPicPr>
            <p:cNvPr id="24" name="Resim 23" descr="çizim içeren bir resim&#10;&#10;Açıklama otomatik olarak oluşturuldu">
              <a:hlinkClick r:id="" action="ppaction://hlinkshowjump?jump=nextslide">
                <a:snd r:embed="rId6" name="APPLAUSE.WAV"/>
              </a:hlinkClick>
              <a:extLst>
                <a:ext uri="{FF2B5EF4-FFF2-40B4-BE49-F238E27FC236}">
                  <a16:creationId xmlns:a16="http://schemas.microsoft.com/office/drawing/2014/main" id="{ACA3CB19-2931-4F23-8DFF-CD9413115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181" y="721625"/>
              <a:ext cx="1234016" cy="1425388"/>
            </a:xfrm>
            <a:prstGeom prst="rect">
              <a:avLst/>
            </a:prstGeom>
          </p:spPr>
        </p:pic>
        <p:sp>
          <p:nvSpPr>
            <p:cNvPr id="25" name="Dikdörtgen 24">
              <a:extLst>
                <a:ext uri="{FF2B5EF4-FFF2-40B4-BE49-F238E27FC236}">
                  <a16:creationId xmlns:a16="http://schemas.microsoft.com/office/drawing/2014/main" id="{DD13512B-4583-40E1-8BD0-2A00C899EF47}"/>
                </a:ext>
              </a:extLst>
            </p:cNvPr>
            <p:cNvSpPr/>
            <p:nvPr/>
          </p:nvSpPr>
          <p:spPr>
            <a:xfrm>
              <a:off x="7219785" y="779930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Doğru</a:t>
              </a: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7A333945-7EFF-4904-B7F4-820614C82858}"/>
              </a:ext>
            </a:extLst>
          </p:cNvPr>
          <p:cNvGrpSpPr/>
          <p:nvPr/>
        </p:nvGrpSpPr>
        <p:grpSpPr>
          <a:xfrm>
            <a:off x="7496663" y="3798915"/>
            <a:ext cx="1384662" cy="1031572"/>
            <a:chOff x="7219785" y="721625"/>
            <a:chExt cx="1604412" cy="1425388"/>
          </a:xfrm>
        </p:grpSpPr>
        <p:pic>
          <p:nvPicPr>
            <p:cNvPr id="27" name="Resim 26" descr="çizim içeren bir resim&#10;&#10;Açıklama otomatik olarak oluşturuldu">
              <a:hlinkClick r:id="rId4" action="ppaction://hlinksldjump"/>
              <a:extLst>
                <a:ext uri="{FF2B5EF4-FFF2-40B4-BE49-F238E27FC236}">
                  <a16:creationId xmlns:a16="http://schemas.microsoft.com/office/drawing/2014/main" id="{B26D6F37-E05B-44B5-8224-F77F0A18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181" y="721625"/>
              <a:ext cx="1234016" cy="1425388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E65845E1-171C-45F3-A9D5-77DDD92593D8}"/>
                </a:ext>
              </a:extLst>
            </p:cNvPr>
            <p:cNvSpPr/>
            <p:nvPr/>
          </p:nvSpPr>
          <p:spPr>
            <a:xfrm>
              <a:off x="7219785" y="779930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Doğru</a:t>
              </a:r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653C3B05-2273-4BC7-9987-38BD1A7D606C}"/>
              </a:ext>
            </a:extLst>
          </p:cNvPr>
          <p:cNvGrpSpPr/>
          <p:nvPr/>
        </p:nvGrpSpPr>
        <p:grpSpPr>
          <a:xfrm>
            <a:off x="7632778" y="5253576"/>
            <a:ext cx="1384662" cy="1031572"/>
            <a:chOff x="7219785" y="721625"/>
            <a:chExt cx="1604412" cy="1425388"/>
          </a:xfrm>
        </p:grpSpPr>
        <p:pic>
          <p:nvPicPr>
            <p:cNvPr id="30" name="Resim 29" descr="çizim içeren bir resim&#10;&#10;Açıklama otomatik olarak oluşturuldu">
              <a:hlinkClick r:id="" action="ppaction://hlinkshowjump?jump=nextslide">
                <a:snd r:embed="rId6" name="APPLAUSE.WAV"/>
              </a:hlinkClick>
              <a:extLst>
                <a:ext uri="{FF2B5EF4-FFF2-40B4-BE49-F238E27FC236}">
                  <a16:creationId xmlns:a16="http://schemas.microsoft.com/office/drawing/2014/main" id="{CE7FDB5E-9522-4CB6-A903-7D3959522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181" y="721625"/>
              <a:ext cx="1234016" cy="1425388"/>
            </a:xfrm>
            <a:prstGeom prst="rect">
              <a:avLst/>
            </a:prstGeom>
          </p:spPr>
        </p:pic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C994D911-EECF-492A-9D0D-0C27B9134366}"/>
                </a:ext>
              </a:extLst>
            </p:cNvPr>
            <p:cNvSpPr/>
            <p:nvPr/>
          </p:nvSpPr>
          <p:spPr>
            <a:xfrm>
              <a:off x="7219785" y="779930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Doğru</a:t>
              </a:r>
            </a:p>
          </p:txBody>
        </p:sp>
      </p:grpSp>
      <p:grpSp>
        <p:nvGrpSpPr>
          <p:cNvPr id="35" name="Grup 34">
            <a:extLst>
              <a:ext uri="{FF2B5EF4-FFF2-40B4-BE49-F238E27FC236}">
                <a16:creationId xmlns:a16="http://schemas.microsoft.com/office/drawing/2014/main" id="{F05CBD43-7900-4902-BE50-FCA24E3FB0CB}"/>
              </a:ext>
            </a:extLst>
          </p:cNvPr>
          <p:cNvGrpSpPr/>
          <p:nvPr/>
        </p:nvGrpSpPr>
        <p:grpSpPr>
          <a:xfrm>
            <a:off x="9655798" y="2300830"/>
            <a:ext cx="1207328" cy="1074996"/>
            <a:chOff x="9447826" y="746354"/>
            <a:chExt cx="1446695" cy="1375930"/>
          </a:xfrm>
        </p:grpSpPr>
        <p:pic>
          <p:nvPicPr>
            <p:cNvPr id="36" name="Resim 35" descr="çizim, saat içeren bir resim&#10;&#10;Açıklama otomatik olarak oluşturuldu">
              <a:hlinkClick r:id="rId4" action="ppaction://hlinksldjump"/>
              <a:extLst>
                <a:ext uri="{FF2B5EF4-FFF2-40B4-BE49-F238E27FC236}">
                  <a16:creationId xmlns:a16="http://schemas.microsoft.com/office/drawing/2014/main" id="{16493ACF-133F-44BD-B10A-FB525D85F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297" y="746354"/>
              <a:ext cx="1109724" cy="1375930"/>
            </a:xfrm>
            <a:prstGeom prst="rect">
              <a:avLst/>
            </a:prstGeom>
          </p:spPr>
        </p:pic>
        <p:sp>
          <p:nvSpPr>
            <p:cNvPr id="37" name="Dikdörtgen 36">
              <a:extLst>
                <a:ext uri="{FF2B5EF4-FFF2-40B4-BE49-F238E27FC236}">
                  <a16:creationId xmlns:a16="http://schemas.microsoft.com/office/drawing/2014/main" id="{6DC349AA-335B-4F29-9EE7-62E30A6E50D2}"/>
                </a:ext>
              </a:extLst>
            </p:cNvPr>
            <p:cNvSpPr/>
            <p:nvPr/>
          </p:nvSpPr>
          <p:spPr>
            <a:xfrm>
              <a:off x="9447826" y="773711"/>
              <a:ext cx="1446695" cy="3151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Yanlış</a:t>
              </a: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8338534A-FF20-490C-A787-06B2A702A505}"/>
              </a:ext>
            </a:extLst>
          </p:cNvPr>
          <p:cNvGrpSpPr/>
          <p:nvPr/>
        </p:nvGrpSpPr>
        <p:grpSpPr>
          <a:xfrm>
            <a:off x="9684917" y="3757052"/>
            <a:ext cx="1207328" cy="1074996"/>
            <a:chOff x="9447826" y="746354"/>
            <a:chExt cx="1446695" cy="1375930"/>
          </a:xfrm>
        </p:grpSpPr>
        <p:pic>
          <p:nvPicPr>
            <p:cNvPr id="39" name="Resim 38" descr="çizim, saat içeren bir resim&#10;&#10;Açıklama otomatik olarak oluşturuldu">
              <a:hlinkClick r:id="" action="ppaction://hlinkshowjump?jump=nextslide">
                <a:snd r:embed="rId6" name="APPLAUSE.WAV"/>
              </a:hlinkClick>
              <a:extLst>
                <a:ext uri="{FF2B5EF4-FFF2-40B4-BE49-F238E27FC236}">
                  <a16:creationId xmlns:a16="http://schemas.microsoft.com/office/drawing/2014/main" id="{36DD83F0-1B8F-48D8-94DA-7D009A206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297" y="746354"/>
              <a:ext cx="1109724" cy="1375930"/>
            </a:xfrm>
            <a:prstGeom prst="rect">
              <a:avLst/>
            </a:prstGeom>
          </p:spPr>
        </p:pic>
        <p:sp>
          <p:nvSpPr>
            <p:cNvPr id="40" name="Dikdörtgen 39">
              <a:hlinkClick r:id="" action="ppaction://noaction">
                <a:snd r:embed="rId6" name="APPLAUSE.WAV"/>
              </a:hlinkClick>
              <a:extLst>
                <a:ext uri="{FF2B5EF4-FFF2-40B4-BE49-F238E27FC236}">
                  <a16:creationId xmlns:a16="http://schemas.microsoft.com/office/drawing/2014/main" id="{A6120824-88C1-4FFA-BCA3-1C21D05371C3}"/>
                </a:ext>
              </a:extLst>
            </p:cNvPr>
            <p:cNvSpPr/>
            <p:nvPr/>
          </p:nvSpPr>
          <p:spPr>
            <a:xfrm>
              <a:off x="9447826" y="773711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Yanlış</a:t>
              </a:r>
            </a:p>
          </p:txBody>
        </p:sp>
      </p:grpSp>
      <p:grpSp>
        <p:nvGrpSpPr>
          <p:cNvPr id="41" name="Grup 40">
            <a:extLst>
              <a:ext uri="{FF2B5EF4-FFF2-40B4-BE49-F238E27FC236}">
                <a16:creationId xmlns:a16="http://schemas.microsoft.com/office/drawing/2014/main" id="{27D8D4D0-ADF6-417A-A68D-191DDB0624B4}"/>
              </a:ext>
            </a:extLst>
          </p:cNvPr>
          <p:cNvGrpSpPr/>
          <p:nvPr/>
        </p:nvGrpSpPr>
        <p:grpSpPr>
          <a:xfrm>
            <a:off x="9684917" y="5231864"/>
            <a:ext cx="1207328" cy="1074996"/>
            <a:chOff x="9447826" y="746354"/>
            <a:chExt cx="1446695" cy="1375930"/>
          </a:xfrm>
        </p:grpSpPr>
        <p:pic>
          <p:nvPicPr>
            <p:cNvPr id="42" name="Resim 41" descr="çizim, saat içeren bir resim&#10;&#10;Açıklama otomatik olarak oluşturuldu">
              <a:hlinkClick r:id="rId4" action="ppaction://hlinksldjump"/>
              <a:extLst>
                <a:ext uri="{FF2B5EF4-FFF2-40B4-BE49-F238E27FC236}">
                  <a16:creationId xmlns:a16="http://schemas.microsoft.com/office/drawing/2014/main" id="{57FE36C7-9214-4E18-9FDD-DDEAE421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297" y="746354"/>
              <a:ext cx="1109724" cy="1375930"/>
            </a:xfrm>
            <a:prstGeom prst="rect">
              <a:avLst/>
            </a:prstGeom>
          </p:spPr>
        </p:pic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id="{05797199-B803-4F8C-BAF8-E211130BF93E}"/>
                </a:ext>
              </a:extLst>
            </p:cNvPr>
            <p:cNvSpPr/>
            <p:nvPr/>
          </p:nvSpPr>
          <p:spPr>
            <a:xfrm>
              <a:off x="9447826" y="773711"/>
              <a:ext cx="144669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1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Yanlış</a:t>
              </a:r>
            </a:p>
          </p:txBody>
        </p:sp>
      </p:grpSp>
      <p:sp>
        <p:nvSpPr>
          <p:cNvPr id="9" name="Ok: Çentikli Sağ 8">
            <a:extLst>
              <a:ext uri="{FF2B5EF4-FFF2-40B4-BE49-F238E27FC236}">
                <a16:creationId xmlns:a16="http://schemas.microsoft.com/office/drawing/2014/main" id="{3D1E3B23-9D4A-4CA3-8D4F-FA29C22DF28F}"/>
              </a:ext>
            </a:extLst>
          </p:cNvPr>
          <p:cNvSpPr/>
          <p:nvPr/>
        </p:nvSpPr>
        <p:spPr>
          <a:xfrm>
            <a:off x="2253006" y="1225485"/>
            <a:ext cx="884223" cy="746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Ok: Çentikli Sağ 44">
            <a:extLst>
              <a:ext uri="{FF2B5EF4-FFF2-40B4-BE49-F238E27FC236}">
                <a16:creationId xmlns:a16="http://schemas.microsoft.com/office/drawing/2014/main" id="{35BF80AC-5A53-477B-B579-DC296ADC45E5}"/>
              </a:ext>
            </a:extLst>
          </p:cNvPr>
          <p:cNvSpPr/>
          <p:nvPr/>
        </p:nvSpPr>
        <p:spPr>
          <a:xfrm>
            <a:off x="2255962" y="2564643"/>
            <a:ext cx="884223" cy="746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Ok: Çentikli Sağ 45">
            <a:extLst>
              <a:ext uri="{FF2B5EF4-FFF2-40B4-BE49-F238E27FC236}">
                <a16:creationId xmlns:a16="http://schemas.microsoft.com/office/drawing/2014/main" id="{C82C9350-5AFC-4430-8A0B-5B97F6CC4A45}"/>
              </a:ext>
            </a:extLst>
          </p:cNvPr>
          <p:cNvSpPr/>
          <p:nvPr/>
        </p:nvSpPr>
        <p:spPr>
          <a:xfrm>
            <a:off x="6881248" y="2518763"/>
            <a:ext cx="884223" cy="746332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k: Çentikli Sağ 46">
            <a:extLst>
              <a:ext uri="{FF2B5EF4-FFF2-40B4-BE49-F238E27FC236}">
                <a16:creationId xmlns:a16="http://schemas.microsoft.com/office/drawing/2014/main" id="{88F3E494-E484-4415-A6B8-031F96192F54}"/>
              </a:ext>
            </a:extLst>
          </p:cNvPr>
          <p:cNvSpPr/>
          <p:nvPr/>
        </p:nvSpPr>
        <p:spPr>
          <a:xfrm>
            <a:off x="6861127" y="1110564"/>
            <a:ext cx="884223" cy="746332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k: Çentikli Sağ 47">
            <a:extLst>
              <a:ext uri="{FF2B5EF4-FFF2-40B4-BE49-F238E27FC236}">
                <a16:creationId xmlns:a16="http://schemas.microsoft.com/office/drawing/2014/main" id="{FF07C671-1A40-41C8-9EFE-CEC5514E5652}"/>
              </a:ext>
            </a:extLst>
          </p:cNvPr>
          <p:cNvSpPr/>
          <p:nvPr/>
        </p:nvSpPr>
        <p:spPr>
          <a:xfrm>
            <a:off x="6864904" y="4084155"/>
            <a:ext cx="884223" cy="746332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k: Çentikli Sağ 48">
            <a:extLst>
              <a:ext uri="{FF2B5EF4-FFF2-40B4-BE49-F238E27FC236}">
                <a16:creationId xmlns:a16="http://schemas.microsoft.com/office/drawing/2014/main" id="{CEB0DB61-B249-4690-994D-CE793098BA55}"/>
              </a:ext>
            </a:extLst>
          </p:cNvPr>
          <p:cNvSpPr/>
          <p:nvPr/>
        </p:nvSpPr>
        <p:spPr>
          <a:xfrm>
            <a:off x="6881247" y="5533520"/>
            <a:ext cx="884223" cy="746332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k: Çentikli Sağ 49">
            <a:extLst>
              <a:ext uri="{FF2B5EF4-FFF2-40B4-BE49-F238E27FC236}">
                <a16:creationId xmlns:a16="http://schemas.microsoft.com/office/drawing/2014/main" id="{B1DE204A-24EB-456E-8C68-1FA4A2ED45AA}"/>
              </a:ext>
            </a:extLst>
          </p:cNvPr>
          <p:cNvSpPr/>
          <p:nvPr/>
        </p:nvSpPr>
        <p:spPr>
          <a:xfrm>
            <a:off x="2247903" y="4084155"/>
            <a:ext cx="884223" cy="746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k: Çentikli Sağ 50">
            <a:extLst>
              <a:ext uri="{FF2B5EF4-FFF2-40B4-BE49-F238E27FC236}">
                <a16:creationId xmlns:a16="http://schemas.microsoft.com/office/drawing/2014/main" id="{A00F5571-758D-46A0-A0C8-E9AD5B787011}"/>
              </a:ext>
            </a:extLst>
          </p:cNvPr>
          <p:cNvSpPr/>
          <p:nvPr/>
        </p:nvSpPr>
        <p:spPr>
          <a:xfrm>
            <a:off x="2199895" y="5769362"/>
            <a:ext cx="884223" cy="746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6FEB50F0-EC19-4F35-9F36-C3C5C604F01D}"/>
              </a:ext>
            </a:extLst>
          </p:cNvPr>
          <p:cNvSpPr txBox="1"/>
          <p:nvPr/>
        </p:nvSpPr>
        <p:spPr>
          <a:xfrm>
            <a:off x="402490" y="290260"/>
            <a:ext cx="11510127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Aşağıdaki saatlerin karşısındaki okunuşları verilmiştir. Uygun cevabı seçiniz.</a:t>
            </a:r>
          </a:p>
        </p:txBody>
      </p:sp>
      <p:sp>
        <p:nvSpPr>
          <p:cNvPr id="53" name="Eylem Düğmesi: Bitişe Git 5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33FC913-A9FB-468B-A3F6-F8EA654C78EF}"/>
              </a:ext>
            </a:extLst>
          </p:cNvPr>
          <p:cNvSpPr/>
          <p:nvPr/>
        </p:nvSpPr>
        <p:spPr>
          <a:xfrm>
            <a:off x="11215431" y="5918358"/>
            <a:ext cx="499621" cy="530533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AA0F1C1E-9E02-4486-A40D-DD64C215810A}"/>
              </a:ext>
            </a:extLst>
          </p:cNvPr>
          <p:cNvSpPr/>
          <p:nvPr/>
        </p:nvSpPr>
        <p:spPr>
          <a:xfrm>
            <a:off x="10723884" y="6515694"/>
            <a:ext cx="153092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İlerle</a:t>
            </a:r>
          </a:p>
        </p:txBody>
      </p:sp>
    </p:spTree>
    <p:extLst>
      <p:ext uri="{BB962C8B-B14F-4D97-AF65-F5344CB8AC3E}">
        <p14:creationId xmlns:p14="http://schemas.microsoft.com/office/powerpoint/2010/main" val="134431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CCFEC5C5AC337419DC70BCE690C2E34" ma:contentTypeVersion="4" ma:contentTypeDescription="Yeni belge oluşturun." ma:contentTypeScope="" ma:versionID="cd1eddd43f52ae87b847580819f8a59c">
  <xsd:schema xmlns:xsd="http://www.w3.org/2001/XMLSchema" xmlns:xs="http://www.w3.org/2001/XMLSchema" xmlns:p="http://schemas.microsoft.com/office/2006/metadata/properties" xmlns:ns3="f2a3b6d1-6416-43ee-97a6-9776be0c429b" targetNamespace="http://schemas.microsoft.com/office/2006/metadata/properties" ma:root="true" ma:fieldsID="d7c421e2ae15432ebb9c395204b87ce8" ns3:_="">
    <xsd:import namespace="f2a3b6d1-6416-43ee-97a6-9776be0c42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b6d1-6416-43ee-97a6-9776be0c4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FFFDC-3309-450B-A0A0-18C188CBDF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E641E-13DA-4E1D-B837-1A89678B39C8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f2a3b6d1-6416-43ee-97a6-9776be0c429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E6D055D-6C28-467C-8BFC-4A79E60B5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3b6d1-6416-43ee-97a6-9776be0c4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427</Words>
  <Application>Microsoft Office PowerPoint</Application>
  <PresentationFormat>Geniş ekran</PresentationFormat>
  <Paragraphs>103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Cavolini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RUŞEN ÖZER</dc:creator>
  <cp:lastModifiedBy>RUŞEN ÖZER</cp:lastModifiedBy>
  <cp:revision>4</cp:revision>
  <dcterms:created xsi:type="dcterms:W3CDTF">2020-06-03T15:41:33Z</dcterms:created>
  <dcterms:modified xsi:type="dcterms:W3CDTF">2020-06-03T17:02:59Z</dcterms:modified>
</cp:coreProperties>
</file>