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5" r:id="rId2"/>
    <p:sldId id="257" r:id="rId3"/>
    <p:sldId id="307" r:id="rId4"/>
    <p:sldId id="308" r:id="rId5"/>
    <p:sldId id="309" r:id="rId6"/>
    <p:sldId id="310" r:id="rId7"/>
    <p:sldId id="311" r:id="rId8"/>
    <p:sldId id="312" r:id="rId9"/>
    <p:sldId id="313" r:id="rId10"/>
    <p:sldId id="314" r:id="rId11"/>
    <p:sldId id="315" r:id="rId12"/>
    <p:sldId id="306" r:id="rId13"/>
    <p:sldId id="316" r:id="rId14"/>
    <p:sldId id="317" r:id="rId15"/>
    <p:sldId id="318" r:id="rId16"/>
    <p:sldId id="319" r:id="rId17"/>
    <p:sldId id="320" r:id="rId18"/>
    <p:sldId id="321" r:id="rId19"/>
    <p:sldId id="322" r:id="rId2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23" autoAdjust="0"/>
    <p:restoredTop sz="94660"/>
  </p:normalViewPr>
  <p:slideViewPr>
    <p:cSldViewPr snapToGrid="0">
      <p:cViewPr varScale="1">
        <p:scale>
          <a:sx n="62" d="100"/>
          <a:sy n="62" d="100"/>
        </p:scale>
        <p:origin x="84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şeyda güven" userId="d9fd35edc746a274" providerId="LiveId" clId="{A3E55DE0-3128-4D18-BFEC-088C29153E17}"/>
    <pc:docChg chg="modSld modMainMaster">
      <pc:chgData name="şeyda güven" userId="d9fd35edc746a274" providerId="LiveId" clId="{A3E55DE0-3128-4D18-BFEC-088C29153E17}" dt="2020-12-04T14:23:41.491" v="14"/>
      <pc:docMkLst>
        <pc:docMk/>
      </pc:docMkLst>
      <pc:sldChg chg="setBg">
        <pc:chgData name="şeyda güven" userId="d9fd35edc746a274" providerId="LiveId" clId="{A3E55DE0-3128-4D18-BFEC-088C29153E17}" dt="2020-12-04T14:23:31.139" v="13"/>
        <pc:sldMkLst>
          <pc:docMk/>
          <pc:sldMk cId="3080354296" sldId="257"/>
        </pc:sldMkLst>
      </pc:sldChg>
      <pc:sldChg chg="setBg">
        <pc:chgData name="şeyda güven" userId="d9fd35edc746a274" providerId="LiveId" clId="{A3E55DE0-3128-4D18-BFEC-088C29153E17}" dt="2020-12-04T14:23:41.491" v="14"/>
        <pc:sldMkLst>
          <pc:docMk/>
          <pc:sldMk cId="3607475882" sldId="305"/>
        </pc:sldMkLst>
      </pc:sldChg>
      <pc:sldMasterChg chg="setBg modSldLayout">
        <pc:chgData name="şeyda güven" userId="d9fd35edc746a274" providerId="LiveId" clId="{A3E55DE0-3128-4D18-BFEC-088C29153E17}" dt="2020-12-04T14:23:31.139" v="13"/>
        <pc:sldMasterMkLst>
          <pc:docMk/>
          <pc:sldMasterMk cId="3234488370" sldId="2147483648"/>
        </pc:sldMasterMkLst>
        <pc:sldLayoutChg chg="setBg">
          <pc:chgData name="şeyda güven" userId="d9fd35edc746a274" providerId="LiveId" clId="{A3E55DE0-3128-4D18-BFEC-088C29153E17}" dt="2020-12-04T14:23:31.139" v="13"/>
          <pc:sldLayoutMkLst>
            <pc:docMk/>
            <pc:sldMasterMk cId="3234488370" sldId="2147483648"/>
            <pc:sldLayoutMk cId="4017924185" sldId="2147483649"/>
          </pc:sldLayoutMkLst>
        </pc:sldLayoutChg>
        <pc:sldLayoutChg chg="setBg">
          <pc:chgData name="şeyda güven" userId="d9fd35edc746a274" providerId="LiveId" clId="{A3E55DE0-3128-4D18-BFEC-088C29153E17}" dt="2020-12-04T14:23:31.139" v="13"/>
          <pc:sldLayoutMkLst>
            <pc:docMk/>
            <pc:sldMasterMk cId="3234488370" sldId="2147483648"/>
            <pc:sldLayoutMk cId="1339629276" sldId="2147483650"/>
          </pc:sldLayoutMkLst>
        </pc:sldLayoutChg>
        <pc:sldLayoutChg chg="setBg">
          <pc:chgData name="şeyda güven" userId="d9fd35edc746a274" providerId="LiveId" clId="{A3E55DE0-3128-4D18-BFEC-088C29153E17}" dt="2020-12-04T14:23:31.139" v="13"/>
          <pc:sldLayoutMkLst>
            <pc:docMk/>
            <pc:sldMasterMk cId="3234488370" sldId="2147483648"/>
            <pc:sldLayoutMk cId="813831734" sldId="2147483651"/>
          </pc:sldLayoutMkLst>
        </pc:sldLayoutChg>
        <pc:sldLayoutChg chg="setBg">
          <pc:chgData name="şeyda güven" userId="d9fd35edc746a274" providerId="LiveId" clId="{A3E55DE0-3128-4D18-BFEC-088C29153E17}" dt="2020-12-04T14:23:31.139" v="13"/>
          <pc:sldLayoutMkLst>
            <pc:docMk/>
            <pc:sldMasterMk cId="3234488370" sldId="2147483648"/>
            <pc:sldLayoutMk cId="3768487294" sldId="2147483652"/>
          </pc:sldLayoutMkLst>
        </pc:sldLayoutChg>
        <pc:sldLayoutChg chg="setBg">
          <pc:chgData name="şeyda güven" userId="d9fd35edc746a274" providerId="LiveId" clId="{A3E55DE0-3128-4D18-BFEC-088C29153E17}" dt="2020-12-04T14:23:31.139" v="13"/>
          <pc:sldLayoutMkLst>
            <pc:docMk/>
            <pc:sldMasterMk cId="3234488370" sldId="2147483648"/>
            <pc:sldLayoutMk cId="3668461398" sldId="2147483653"/>
          </pc:sldLayoutMkLst>
        </pc:sldLayoutChg>
        <pc:sldLayoutChg chg="setBg">
          <pc:chgData name="şeyda güven" userId="d9fd35edc746a274" providerId="LiveId" clId="{A3E55DE0-3128-4D18-BFEC-088C29153E17}" dt="2020-12-04T14:23:31.139" v="13"/>
          <pc:sldLayoutMkLst>
            <pc:docMk/>
            <pc:sldMasterMk cId="3234488370" sldId="2147483648"/>
            <pc:sldLayoutMk cId="3446395458" sldId="2147483654"/>
          </pc:sldLayoutMkLst>
        </pc:sldLayoutChg>
        <pc:sldLayoutChg chg="setBg">
          <pc:chgData name="şeyda güven" userId="d9fd35edc746a274" providerId="LiveId" clId="{A3E55DE0-3128-4D18-BFEC-088C29153E17}" dt="2020-12-04T14:23:31.139" v="13"/>
          <pc:sldLayoutMkLst>
            <pc:docMk/>
            <pc:sldMasterMk cId="3234488370" sldId="2147483648"/>
            <pc:sldLayoutMk cId="3020900015" sldId="2147483655"/>
          </pc:sldLayoutMkLst>
        </pc:sldLayoutChg>
        <pc:sldLayoutChg chg="setBg">
          <pc:chgData name="şeyda güven" userId="d9fd35edc746a274" providerId="LiveId" clId="{A3E55DE0-3128-4D18-BFEC-088C29153E17}" dt="2020-12-04T14:23:31.139" v="13"/>
          <pc:sldLayoutMkLst>
            <pc:docMk/>
            <pc:sldMasterMk cId="3234488370" sldId="2147483648"/>
            <pc:sldLayoutMk cId="2264126202" sldId="2147483656"/>
          </pc:sldLayoutMkLst>
        </pc:sldLayoutChg>
        <pc:sldLayoutChg chg="setBg">
          <pc:chgData name="şeyda güven" userId="d9fd35edc746a274" providerId="LiveId" clId="{A3E55DE0-3128-4D18-BFEC-088C29153E17}" dt="2020-12-04T14:23:31.139" v="13"/>
          <pc:sldLayoutMkLst>
            <pc:docMk/>
            <pc:sldMasterMk cId="3234488370" sldId="2147483648"/>
            <pc:sldLayoutMk cId="2394182963" sldId="2147483657"/>
          </pc:sldLayoutMkLst>
        </pc:sldLayoutChg>
        <pc:sldLayoutChg chg="setBg">
          <pc:chgData name="şeyda güven" userId="d9fd35edc746a274" providerId="LiveId" clId="{A3E55DE0-3128-4D18-BFEC-088C29153E17}" dt="2020-12-04T14:23:31.139" v="13"/>
          <pc:sldLayoutMkLst>
            <pc:docMk/>
            <pc:sldMasterMk cId="3234488370" sldId="2147483648"/>
            <pc:sldLayoutMk cId="3142423883" sldId="2147483658"/>
          </pc:sldLayoutMkLst>
        </pc:sldLayoutChg>
        <pc:sldLayoutChg chg="setBg">
          <pc:chgData name="şeyda güven" userId="d9fd35edc746a274" providerId="LiveId" clId="{A3E55DE0-3128-4D18-BFEC-088C29153E17}" dt="2020-12-04T14:23:31.139" v="13"/>
          <pc:sldLayoutMkLst>
            <pc:docMk/>
            <pc:sldMasterMk cId="3234488370" sldId="2147483648"/>
            <pc:sldLayoutMk cId="4184250157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91734ED-47A9-4C63-AF44-BA20D1B4E0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F4DB7D33-4780-4CE8-8BA3-FEDD985928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612541C-B7DB-452A-9D56-7086A5567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F0B83-481B-4309-9A86-9EAF701E2FAF}" type="datetimeFigureOut">
              <a:rPr lang="tr-TR" smtClean="0"/>
              <a:t>4.12.2020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D8C0CE6-A73D-48D2-B0F7-46E5B2147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20D8957-AB24-4A56-AA54-EF8BD5DEB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A5D64-86C3-44B1-AA8F-83B24E1D6CB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7924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3A3A5BE-A49A-4322-A154-0AF6725E2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EF20AD88-2E5B-4D8D-8F72-3C9B66131C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AF9EA80-9231-4D7E-9701-56AEA176E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F0B83-481B-4309-9A86-9EAF701E2FAF}" type="datetimeFigureOut">
              <a:rPr lang="tr-TR" smtClean="0"/>
              <a:t>4.12.2020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5B8959B-FC2E-43BF-B985-B151A9689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239D2A4-181A-4F7C-9277-5521A5E65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A5D64-86C3-44B1-AA8F-83B24E1D6CB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42423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6A743CD3-DA3C-4A40-8DB0-C58E719FF5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E43E8511-C4FC-4502-B8EE-2104466C6F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B299A39-D246-4F50-9F6E-51FF405B7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F0B83-481B-4309-9A86-9EAF701E2FAF}" type="datetimeFigureOut">
              <a:rPr lang="tr-TR" smtClean="0"/>
              <a:t>4.12.2020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5BE411B-4254-482C-8FF9-A5895EE94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D712E81-6859-4B47-9793-10CAC3158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A5D64-86C3-44B1-AA8F-83B24E1D6CB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4250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FA87E69-7019-4776-AA2C-FD8EE1501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7AF1995-3A64-461A-BC8A-C3B247D91B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DD53CD9-D77B-4492-977F-81722CAC9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F0B83-481B-4309-9A86-9EAF701E2FAF}" type="datetimeFigureOut">
              <a:rPr lang="tr-TR" smtClean="0"/>
              <a:t>4.12.2020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924C3A1-E682-4345-8F8F-73AD8A12A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012E986-80EC-40E4-A02F-60BC6453C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A5D64-86C3-44B1-AA8F-83B24E1D6CB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39629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AF08E1C-C3B1-403F-AE1B-0CB3F02C0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A75DBA2-AB1B-445B-81DF-290ACCE76C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85D858A-55D4-471E-99F5-D09554BBD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F0B83-481B-4309-9A86-9EAF701E2FAF}" type="datetimeFigureOut">
              <a:rPr lang="tr-TR" smtClean="0"/>
              <a:t>4.12.2020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6865CAA-EA8F-4126-8000-ACF30CC89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C52B3D3-858E-4BE9-B4AF-F027D1289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A5D64-86C3-44B1-AA8F-83B24E1D6CB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13831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E4FB6D3-DDC9-4989-93E0-E5BD38F3D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AE842B1-72C7-4E98-9427-5E7C10187B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8409E1C0-1793-402A-990D-344C32E96B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4EB1A931-B0A3-4B7E-9652-8AA411B4D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F0B83-481B-4309-9A86-9EAF701E2FAF}" type="datetimeFigureOut">
              <a:rPr lang="tr-TR" smtClean="0"/>
              <a:t>4.12.2020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A2655AAE-CF29-4CBC-909B-A93000C7A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D2C19B1F-3005-4FA0-85C3-223764144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A5D64-86C3-44B1-AA8F-83B24E1D6CB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68487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3583FCB-9957-4B44-9DBD-1B2C31C53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69DD22B3-313B-4299-82D8-7ECC26A1B2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BD734E64-FF15-49C7-AA87-A2EF786B04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E8363B9C-6864-47A3-A174-0C150D63C3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A8A0B6FF-D8D4-49FD-A4DF-015076F8A7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7E4E950C-C7DC-4710-926C-1995B32E0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F0B83-481B-4309-9A86-9EAF701E2FAF}" type="datetimeFigureOut">
              <a:rPr lang="tr-TR" smtClean="0"/>
              <a:t>4.12.2020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6B6279AC-A641-40E3-A453-3BC75A8B9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C916BF32-62F6-4C2D-97AF-B9CF6EFAE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A5D64-86C3-44B1-AA8F-83B24E1D6CB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68461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89CB0CF-89F5-4F87-9AEC-A8E837E30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3CB17D96-6E64-498C-9F1B-DDA949830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F0B83-481B-4309-9A86-9EAF701E2FAF}" type="datetimeFigureOut">
              <a:rPr lang="tr-TR" smtClean="0"/>
              <a:t>4.12.2020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CFCC688F-2CB7-4A4C-AE3C-2FDA761E5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3F7F4C22-8927-4646-B12C-A9040170D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A5D64-86C3-44B1-AA8F-83B24E1D6CB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46395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CF9C6C29-48D0-43CF-A917-0F2E04636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F0B83-481B-4309-9A86-9EAF701E2FAF}" type="datetimeFigureOut">
              <a:rPr lang="tr-TR" smtClean="0"/>
              <a:t>4.12.2020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284C924F-8478-460D-8E6A-2453B604E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BAACEA82-386E-4C38-BCC4-18C98EA75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A5D64-86C3-44B1-AA8F-83B24E1D6CB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20900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F93BCC3-0693-4A7E-898F-27767A462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C386778-FF59-492E-8C37-A5216F1469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960CDBBB-DF8E-439B-8FA1-AFF498B3D4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972CDA28-F1A9-4F89-B2FD-6F5476891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F0B83-481B-4309-9A86-9EAF701E2FAF}" type="datetimeFigureOut">
              <a:rPr lang="tr-TR" smtClean="0"/>
              <a:t>4.12.2020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19857EEF-A01C-4947-A2EC-AA626F2B5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2EA795D4-4E13-460D-A201-40F4DDBD4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A5D64-86C3-44B1-AA8F-83B24E1D6CB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64126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1645E07-1F05-4F19-922D-6607BE28C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8F1DD9D8-4388-4415-8F90-F42B7C63A2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5B9C6B74-A963-40AC-92B4-FAC6855747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C7B5706B-C801-49FD-8123-CE2BB83A7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F0B83-481B-4309-9A86-9EAF701E2FAF}" type="datetimeFigureOut">
              <a:rPr lang="tr-TR" smtClean="0"/>
              <a:t>4.12.2020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40EA8061-8495-4C1B-9CFF-3BF71CA03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51C0EAAA-D355-457B-AC05-E24779019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A5D64-86C3-44B1-AA8F-83B24E1D6CB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94182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2">
              <a:lumMod val="50000"/>
            </a:schemeClr>
          </a:fgClr>
          <a:bgClr>
            <a:schemeClr val="accent2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3A0D1564-F4BD-4EFB-9541-E69A9C04A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0B08D3DC-11CC-4022-8067-138E693250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F61D7DD-150D-4386-BC36-527CCB009B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AF0B83-481B-4309-9A86-9EAF701E2FAF}" type="datetimeFigureOut">
              <a:rPr lang="tr-TR" smtClean="0"/>
              <a:t>4.12.2020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F91D9FE-A09E-4A90-9C94-F67E109805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D46B23D-4764-4059-AC83-B0D85C7AE8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A5D64-86C3-44B1-AA8F-83B24E1D6CB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34488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2">
              <a:lumMod val="50000"/>
            </a:schemeClr>
          </a:fgClr>
          <a:bgClr>
            <a:schemeClr val="accent3">
              <a:lumMod val="40000"/>
              <a:lumOff val="6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DC82CF6-1DA0-4899-9CBA-41FBC0452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1193" y="1851818"/>
            <a:ext cx="8486931" cy="1325563"/>
          </a:xfrm>
        </p:spPr>
        <p:txBody>
          <a:bodyPr>
            <a:normAutofit/>
          </a:bodyPr>
          <a:lstStyle/>
          <a:p>
            <a:r>
              <a:rPr lang="tr-TR" sz="8800" b="1" dirty="0">
                <a:solidFill>
                  <a:srgbClr val="FF0000"/>
                </a:solidFill>
              </a:rPr>
              <a:t>RESFEBE ÇÖZELİM</a:t>
            </a:r>
          </a:p>
        </p:txBody>
      </p:sp>
      <p:sp>
        <p:nvSpPr>
          <p:cNvPr id="4" name="Gülen Yüz 3">
            <a:extLst>
              <a:ext uri="{FF2B5EF4-FFF2-40B4-BE49-F238E27FC236}">
                <a16:creationId xmlns:a16="http://schemas.microsoft.com/office/drawing/2014/main" id="{72E651C3-7D4D-469C-930F-50FE3E0A3290}"/>
              </a:ext>
            </a:extLst>
          </p:cNvPr>
          <p:cNvSpPr/>
          <p:nvPr/>
        </p:nvSpPr>
        <p:spPr>
          <a:xfrm>
            <a:off x="1991193" y="4049486"/>
            <a:ext cx="1849287" cy="1698171"/>
          </a:xfrm>
          <a:prstGeom prst="smileyFac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Gülen Yüz 4">
            <a:extLst>
              <a:ext uri="{FF2B5EF4-FFF2-40B4-BE49-F238E27FC236}">
                <a16:creationId xmlns:a16="http://schemas.microsoft.com/office/drawing/2014/main" id="{B28AF231-19B9-4207-924C-1C215AC95687}"/>
              </a:ext>
            </a:extLst>
          </p:cNvPr>
          <p:cNvSpPr/>
          <p:nvPr/>
        </p:nvSpPr>
        <p:spPr>
          <a:xfrm>
            <a:off x="9019011" y="4049486"/>
            <a:ext cx="1849287" cy="1698171"/>
          </a:xfrm>
          <a:prstGeom prst="smileyFac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Kalp 5">
            <a:extLst>
              <a:ext uri="{FF2B5EF4-FFF2-40B4-BE49-F238E27FC236}">
                <a16:creationId xmlns:a16="http://schemas.microsoft.com/office/drawing/2014/main" id="{2AE0CEAE-D848-4620-AEBD-158BBA6DA93B}"/>
              </a:ext>
            </a:extLst>
          </p:cNvPr>
          <p:cNvSpPr/>
          <p:nvPr/>
        </p:nvSpPr>
        <p:spPr>
          <a:xfrm>
            <a:off x="5505102" y="4049486"/>
            <a:ext cx="1849287" cy="1907177"/>
          </a:xfrm>
          <a:prstGeom prst="hear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074758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6B6C7CBF-2160-4B1C-A654-7DE4813F05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074" y="1063752"/>
            <a:ext cx="6583680" cy="460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207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E781543C-17B9-42C9-B8DC-CE32C20478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194" y="935736"/>
            <a:ext cx="7498080" cy="5248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1445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D375CD38-CD51-40DE-B463-AB10DDAEB1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263" y="371420"/>
            <a:ext cx="8203474" cy="574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3200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284D1815-2EDD-4753-A60F-E83AC847F5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183" y="643128"/>
            <a:ext cx="7158446" cy="5010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2972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3E93EFB5-5227-43F8-9FE1-5945002BD0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623" y="448056"/>
            <a:ext cx="8516983" cy="596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1046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96813A8A-8C9D-4B43-A5CB-81F0B34F3A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170" y="640080"/>
            <a:ext cx="7968343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9102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1D151AEC-B89B-422B-A2E0-FD42E9FCDC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811" y="734568"/>
            <a:ext cx="7916092" cy="5541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3680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D532A278-5F94-479D-B53C-040FE5582D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309" y="661416"/>
            <a:ext cx="7942217" cy="5559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0523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870F342C-841B-4E83-8E86-7DD9F7CF02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811" y="734568"/>
            <a:ext cx="7654835" cy="5358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7846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ıldız: 5 Nokta 1">
            <a:extLst>
              <a:ext uri="{FF2B5EF4-FFF2-40B4-BE49-F238E27FC236}">
                <a16:creationId xmlns:a16="http://schemas.microsoft.com/office/drawing/2014/main" id="{04DB55CE-8D7D-4430-89B8-1B4E0A5BB38C}"/>
              </a:ext>
            </a:extLst>
          </p:cNvPr>
          <p:cNvSpPr/>
          <p:nvPr/>
        </p:nvSpPr>
        <p:spPr>
          <a:xfrm>
            <a:off x="1227909" y="1881051"/>
            <a:ext cx="1645920" cy="128016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Yıldız: 5 Nokta 2">
            <a:extLst>
              <a:ext uri="{FF2B5EF4-FFF2-40B4-BE49-F238E27FC236}">
                <a16:creationId xmlns:a16="http://schemas.microsoft.com/office/drawing/2014/main" id="{9AC9C97F-26B0-4F39-8F03-6044CB3AA67D}"/>
              </a:ext>
            </a:extLst>
          </p:cNvPr>
          <p:cNvSpPr/>
          <p:nvPr/>
        </p:nvSpPr>
        <p:spPr>
          <a:xfrm>
            <a:off x="2873829" y="600891"/>
            <a:ext cx="1645920" cy="1280160"/>
          </a:xfrm>
          <a:prstGeom prst="star5">
            <a:avLst>
              <a:gd name="adj" fmla="val 22790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Yıldız: 5 Nokta 3">
            <a:extLst>
              <a:ext uri="{FF2B5EF4-FFF2-40B4-BE49-F238E27FC236}">
                <a16:creationId xmlns:a16="http://schemas.microsoft.com/office/drawing/2014/main" id="{D2FB6617-CB50-44ED-A69C-2A1077AC153A}"/>
              </a:ext>
            </a:extLst>
          </p:cNvPr>
          <p:cNvSpPr/>
          <p:nvPr/>
        </p:nvSpPr>
        <p:spPr>
          <a:xfrm>
            <a:off x="4885509" y="600891"/>
            <a:ext cx="1645920" cy="1280160"/>
          </a:xfrm>
          <a:prstGeom prst="star5">
            <a:avLst>
              <a:gd name="adj" fmla="val 22790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Yıldız: 5 Nokta 4">
            <a:extLst>
              <a:ext uri="{FF2B5EF4-FFF2-40B4-BE49-F238E27FC236}">
                <a16:creationId xmlns:a16="http://schemas.microsoft.com/office/drawing/2014/main" id="{08628C93-ABF0-4F5A-BD6B-5A621CBACC1C}"/>
              </a:ext>
            </a:extLst>
          </p:cNvPr>
          <p:cNvSpPr/>
          <p:nvPr/>
        </p:nvSpPr>
        <p:spPr>
          <a:xfrm>
            <a:off x="7289075" y="587828"/>
            <a:ext cx="1645920" cy="1280160"/>
          </a:xfrm>
          <a:prstGeom prst="star5">
            <a:avLst>
              <a:gd name="adj" fmla="val 22790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Yıldız: 5 Nokta 5">
            <a:extLst>
              <a:ext uri="{FF2B5EF4-FFF2-40B4-BE49-F238E27FC236}">
                <a16:creationId xmlns:a16="http://schemas.microsoft.com/office/drawing/2014/main" id="{D19468D7-E8C0-4504-98F0-23AC497ADD6C}"/>
              </a:ext>
            </a:extLst>
          </p:cNvPr>
          <p:cNvSpPr/>
          <p:nvPr/>
        </p:nvSpPr>
        <p:spPr>
          <a:xfrm>
            <a:off x="9784082" y="1867988"/>
            <a:ext cx="1645920" cy="1280160"/>
          </a:xfrm>
          <a:prstGeom prst="star5">
            <a:avLst>
              <a:gd name="adj" fmla="val 22790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1CD679DC-AFDE-4C96-957E-BBAA5A5405E4}"/>
              </a:ext>
            </a:extLst>
          </p:cNvPr>
          <p:cNvSpPr/>
          <p:nvPr/>
        </p:nvSpPr>
        <p:spPr>
          <a:xfrm>
            <a:off x="4332889" y="2967335"/>
            <a:ext cx="35262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BRAVOOOO</a:t>
            </a:r>
          </a:p>
        </p:txBody>
      </p:sp>
    </p:spTree>
    <p:extLst>
      <p:ext uri="{BB962C8B-B14F-4D97-AF65-F5344CB8AC3E}">
        <p14:creationId xmlns:p14="http://schemas.microsoft.com/office/powerpoint/2010/main" val="2590333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extLst>
              <a:ext uri="{FF2B5EF4-FFF2-40B4-BE49-F238E27FC236}">
                <a16:creationId xmlns:a16="http://schemas.microsoft.com/office/drawing/2014/main" id="{841674A0-EAA9-4AEE-9F47-4B944B930E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966" y="974925"/>
            <a:ext cx="6334941" cy="4434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354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83D52D89-489B-47D6-803E-7078178DC7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42" y="1698172"/>
            <a:ext cx="7837715" cy="4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623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8CA65040-64F5-40E9-A63B-C41F1CF361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477" y="1712867"/>
            <a:ext cx="6129045" cy="3432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212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12E7F3E8-67C7-4306-B316-219923ED9D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042" y="877632"/>
            <a:ext cx="7274111" cy="510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539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Resim 29">
            <a:extLst>
              <a:ext uri="{FF2B5EF4-FFF2-40B4-BE49-F238E27FC236}">
                <a16:creationId xmlns:a16="http://schemas.microsoft.com/office/drawing/2014/main" id="{A46D0028-6EE0-4500-81BA-4AA01F6D18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217" y="982346"/>
            <a:ext cx="6975566" cy="4893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35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Resim 29">
            <a:extLst>
              <a:ext uri="{FF2B5EF4-FFF2-40B4-BE49-F238E27FC236}">
                <a16:creationId xmlns:a16="http://schemas.microsoft.com/office/drawing/2014/main" id="{4E8A780D-4987-4CB6-A5EF-0D9272CE2B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846" y="1078992"/>
            <a:ext cx="6714308" cy="4700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694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74A31EB3-0013-4882-AFE4-D96621CC0F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558" y="1075291"/>
            <a:ext cx="6724883" cy="4707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838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8BD208ED-D9F7-4E5B-A7DF-6C78F2FC54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1" y="1089521"/>
            <a:ext cx="6505302" cy="4539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2631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3</Words>
  <Application>Microsoft Office PowerPoint</Application>
  <PresentationFormat>Geniş ekran</PresentationFormat>
  <Paragraphs>2</Paragraphs>
  <Slides>19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Teması</vt:lpstr>
      <vt:lpstr>RESFEBE ÇÖZELİM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RESFEBE ÇÖZELİM</dc:title>
  <dc:creator>şeyda güven</dc:creator>
  <cp:lastModifiedBy>şeyda güven</cp:lastModifiedBy>
  <cp:revision>1</cp:revision>
  <dcterms:created xsi:type="dcterms:W3CDTF">2020-12-04T11:03:34Z</dcterms:created>
  <dcterms:modified xsi:type="dcterms:W3CDTF">2020-12-04T14:25:12Z</dcterms:modified>
</cp:coreProperties>
</file>