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0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192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89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64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15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47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25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03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55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2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44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1DBD-923C-43E4-AF4E-0938BB014BAD}" type="datetimeFigureOut">
              <a:rPr lang="tr-TR" smtClean="0"/>
              <a:t>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D9D8E-C021-4F21-B83B-AAA0A4CF74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63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0" y="188640"/>
            <a:ext cx="2502444" cy="388843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88840"/>
            <a:ext cx="6336704" cy="432048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683568" y="2708920"/>
            <a:ext cx="1596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latin typeface="Algerian" pitchFamily="82" charset="0"/>
              </a:rPr>
              <a:t>MUSTAFA</a:t>
            </a:r>
          </a:p>
          <a:p>
            <a:r>
              <a:rPr lang="tr-TR" sz="2400" b="1" dirty="0" smtClean="0">
                <a:latin typeface="Algerian" pitchFamily="82" charset="0"/>
              </a:rPr>
              <a:t>KEMAL</a:t>
            </a:r>
          </a:p>
          <a:p>
            <a:r>
              <a:rPr lang="tr-TR" sz="2400" b="1" dirty="0" smtClean="0">
                <a:latin typeface="Algerian" pitchFamily="82" charset="0"/>
              </a:rPr>
              <a:t>ATATÜRK</a:t>
            </a:r>
            <a:endParaRPr lang="tr-TR" sz="2400" b="1" dirty="0">
              <a:latin typeface="Algerian" pitchFamily="82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798" y="2383272"/>
            <a:ext cx="1939138" cy="138114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30" y="4506951"/>
            <a:ext cx="2005675" cy="140576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342967"/>
            <a:ext cx="1898526" cy="146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437112"/>
            <a:ext cx="2057706" cy="147560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316" y="2342967"/>
            <a:ext cx="1955924" cy="1421454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316" y="4476894"/>
            <a:ext cx="1955924" cy="138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8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6632"/>
            <a:ext cx="4176464" cy="655272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176464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8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Ekran Gösterisi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3</cp:revision>
  <dcterms:created xsi:type="dcterms:W3CDTF">2019-11-02T19:29:35Z</dcterms:created>
  <dcterms:modified xsi:type="dcterms:W3CDTF">2019-11-02T19:58:27Z</dcterms:modified>
</cp:coreProperties>
</file>