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336" r:id="rId27"/>
    <p:sldId id="282" r:id="rId28"/>
    <p:sldId id="283" r:id="rId29"/>
    <p:sldId id="284" r:id="rId30"/>
    <p:sldId id="285" r:id="rId31"/>
    <p:sldId id="286" r:id="rId32"/>
    <p:sldId id="348" r:id="rId3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896BDB-CCD0-4820-B498-50E693994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0D8B27C-A3D4-4B42-884D-F0281A951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C699FEE-4955-41C3-88CA-892EA7970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326C-F60F-4236-92D9-CCAF6704A69A}" type="datetimeFigureOut">
              <a:rPr lang="tr-TR" smtClean="0"/>
              <a:t>1.05.2020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F2DEEC7-06FA-43DF-BFC1-257832990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9704829-DD57-4DC8-8D59-0B7B18C83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7268-2DCA-471C-856B-C5BB1BA566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3436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2C64922-A688-4DD6-810C-468ABBCC9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7A9F4969-D9C9-4505-8774-8560666E6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199E471-8E24-4063-8A06-E6DD35F5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326C-F60F-4236-92D9-CCAF6704A69A}" type="datetimeFigureOut">
              <a:rPr lang="tr-TR" smtClean="0"/>
              <a:t>1.05.2020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B17C14-8DE4-4BC4-ABFC-4A7EB5F68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23BD61B-7A7A-4804-83E2-9F9AA9FC7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7268-2DCA-471C-856B-C5BB1BA566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0254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AE8A853E-AC49-48F3-AC1F-55F36FDB01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D5B1D1A-6764-43A9-A209-AA5D93E4D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66663AA-CD08-401D-8A66-A84FD0EDF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326C-F60F-4236-92D9-CCAF6704A69A}" type="datetimeFigureOut">
              <a:rPr lang="tr-TR" smtClean="0"/>
              <a:t>1.05.2020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F10D42D-051C-45BC-A135-44ED594F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C277776-4FEC-457D-A5E1-E1258C0A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7268-2DCA-471C-856B-C5BB1BA566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3899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933261-5344-456E-8431-8984D5505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3C7FAD-261E-4916-91AE-CB2229D5F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8307610-7B6C-420E-B5C2-ABD3D7C77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326C-F60F-4236-92D9-CCAF6704A69A}" type="datetimeFigureOut">
              <a:rPr lang="tr-TR" smtClean="0"/>
              <a:t>1.05.2020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FC474A2-633B-4308-8EBB-C234A88E8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C2B39B3-71C1-426A-88A4-6ECD19A4F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7268-2DCA-471C-856B-C5BB1BA566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992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E944896-44EA-49BB-98A6-563FE020C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12D6E5C-8268-4C96-B5C9-552A0D222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91ABD1A-4102-4B85-A442-0EEE3B37C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326C-F60F-4236-92D9-CCAF6704A69A}" type="datetimeFigureOut">
              <a:rPr lang="tr-TR" smtClean="0"/>
              <a:t>1.05.2020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0593334-847A-4DC5-8DEE-E1F6DD67E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5CCC52F-85D4-4FBB-A5D4-EDC1A7021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7268-2DCA-471C-856B-C5BB1BA566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2789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15EDD43-3094-4126-93D0-87FF279DC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B7EE7E3-4285-4914-940C-0DF82E3A14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23207AB-A1B8-4224-8C49-D1F708B7F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41E11EB-7038-4318-BDA4-4F895C2C2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326C-F60F-4236-92D9-CCAF6704A69A}" type="datetimeFigureOut">
              <a:rPr lang="tr-TR" smtClean="0"/>
              <a:t>1.05.2020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23A6E34-9B88-4025-97A5-7AFF36523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D5259DF-156B-4720-A85D-E0E421C50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7268-2DCA-471C-856B-C5BB1BA566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5561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130BB1-B1C6-49B3-A8D4-DD1AB45EB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0ABC4DD-F43B-498C-8AAF-6CAAA6BFD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4ED7992-A423-4DA0-AD88-520B27D5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5240B69-54C7-4587-BA7C-E1F24433C7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D6BA74EB-412A-4874-A2FC-CBF24A661F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D507CA7-7955-4DE5-96FD-24BF9985A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326C-F60F-4236-92D9-CCAF6704A69A}" type="datetimeFigureOut">
              <a:rPr lang="tr-TR" smtClean="0"/>
              <a:t>1.05.2020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5916FFE-480C-4744-BCAD-7D25E29B6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F78C84C6-FA2B-400D-AB8A-09ABFD26A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7268-2DCA-471C-856B-C5BB1BA566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8383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4E1D839-2BF1-496E-9A82-EA3988146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E1027F49-5BA5-4446-998C-545B73952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326C-F60F-4236-92D9-CCAF6704A69A}" type="datetimeFigureOut">
              <a:rPr lang="tr-TR" smtClean="0"/>
              <a:t>1.05.2020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D8538C0-30F4-4D88-ABDB-F6C01A3D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517B7A7-E433-4596-BFDB-A15ABF12B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7268-2DCA-471C-856B-C5BB1BA566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8871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390BFBE6-4ABE-4276-9418-5E758C4FD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326C-F60F-4236-92D9-CCAF6704A69A}" type="datetimeFigureOut">
              <a:rPr lang="tr-TR" smtClean="0"/>
              <a:t>1.05.2020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2A8B5D23-9E3F-4688-8310-BDF355B8C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0541F0A-C758-46CB-8604-41F77A4DF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7268-2DCA-471C-856B-C5BB1BA566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7061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6B7EEF-7892-4BB2-A7AB-49BF1F5AC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E71C660-4BB4-47F2-AF52-5E7C685EB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DEBE1B8-A42A-458E-99D4-B6C003A34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CA4FC85-FAAF-48F7-A5D8-114E40B4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326C-F60F-4236-92D9-CCAF6704A69A}" type="datetimeFigureOut">
              <a:rPr lang="tr-TR" smtClean="0"/>
              <a:t>1.05.2020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F1DB7AE-90D3-4BBA-BFA4-59E21742F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802212E-C324-4B3E-9548-F8DF446D5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7268-2DCA-471C-856B-C5BB1BA566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1560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3C6EEC0-F338-4E33-899B-661F1DE8E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DC92008-6066-427B-88BF-FE3BE7ADF1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4D331CB-8657-4664-9E11-6347C7B61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7AB084D-0226-49C5-A29C-3D50ADB53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326C-F60F-4236-92D9-CCAF6704A69A}" type="datetimeFigureOut">
              <a:rPr lang="tr-TR" smtClean="0"/>
              <a:t>1.05.2020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162B1C4-3256-4B74-8659-7F92623BE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8D43B31-5C79-4DF3-A590-F02548BA6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7268-2DCA-471C-856B-C5BB1BA566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0387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43421129-9285-477B-8101-91B6A7301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19D903A-99F8-4DDC-88C5-985882EC3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579E87A-7DA9-493B-A948-B5EBC3DE77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7326C-F60F-4236-92D9-CCAF6704A69A}" type="datetimeFigureOut">
              <a:rPr lang="tr-TR" smtClean="0"/>
              <a:t>1.05.2020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96196B1-3CE7-44CD-8151-BCA517294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C96883F-4A49-4371-B486-2072CED88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A7268-2DCA-471C-856B-C5BB1BA566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395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.m4a"/><Relationship Id="rId7" Type="http://schemas.microsoft.com/office/2007/relationships/hdphoto" Target="../media/hdphoto1.wdp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D41C9C2-C913-4033-8A40-77C587613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2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6FE2CA1-FADF-4A18-B579-850F68CB1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18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243A56D-457E-4E06-80F5-64A7B4E61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71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75DC099-F9BA-4D10-8EFB-E2E07BB44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06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DCBA8B7-F5B3-4EC8-83C2-CA7DC6B69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92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62D4521-665B-45F6-9229-A8D3B4AA4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14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098E661-3399-4434-A0F4-00E4581E8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53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2C89F9F-C863-489A-AA53-AD6DCC78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81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F6B1CF4-9DA7-44EC-8928-D14A89F7F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30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1D4494D-17A2-4116-ACF0-12C12AF8E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94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52C2E44-9743-4248-A729-8E6B77997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65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3DDD7F3-25C9-4B83-9916-E7C3063F5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93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7E463A5-03F9-4F42-A714-1E14F6DEB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31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AF5F8C4-A099-4F25-9298-51BDFB799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44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12909C6-A17B-42AB-B0E2-2CC783689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E9237AF-879F-45E1-82A5-0ED28DF92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76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B83FA8B-A1D8-449F-AED2-09C5541A5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FEDA05C-3BF5-4C9D-B8AD-3C6607B7E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08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07DCEC17-DD4B-4ABE-A2AE-D92A995BBC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46CCA43B-A3ED-4C15-A99E-B1619642B2E8}"/>
              </a:ext>
            </a:extLst>
          </p:cNvPr>
          <p:cNvSpPr/>
          <p:nvPr/>
        </p:nvSpPr>
        <p:spPr>
          <a:xfrm>
            <a:off x="3742015" y="2319688"/>
            <a:ext cx="6508890" cy="1754326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>
                <a:ln w="0"/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DEĞERLENDİRME </a:t>
            </a:r>
          </a:p>
          <a:p>
            <a:pPr algn="ctr"/>
            <a:r>
              <a:rPr lang="tr-TR" sz="5400" b="1" dirty="0">
                <a:ln w="0"/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TESTİ</a:t>
            </a:r>
            <a:endParaRPr lang="tr-TR" sz="5400" b="1" cap="none" spc="0" dirty="0">
              <a:ln w="0"/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A97F40D0-CE90-476A-9CE8-5BAC373AAF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7" b="98152" l="7188" r="89617">
                        <a14:foregroundMark x1="43610" y1="17560" x2="43610" y2="17560"/>
                        <a14:foregroundMark x1="44728" y1="16821" x2="35623" y2="17560"/>
                        <a14:foregroundMark x1="35623" y1="17560" x2="28435" y2="12200"/>
                        <a14:foregroundMark x1="28435" y1="12200" x2="38498" y2="6654"/>
                        <a14:foregroundMark x1="38498" y1="6654" x2="29872" y2="5176"/>
                        <a14:foregroundMark x1="29872" y1="5176" x2="40096" y2="3882"/>
                        <a14:foregroundMark x1="40096" y1="3882" x2="31310" y2="5730"/>
                        <a14:foregroundMark x1="31310" y1="5730" x2="41214" y2="4436"/>
                        <a14:foregroundMark x1="41214" y1="4436" x2="28914" y2="8133"/>
                        <a14:foregroundMark x1="28914" y1="8133" x2="37061" y2="7024"/>
                        <a14:foregroundMark x1="37061" y1="7024" x2="29712" y2="10721"/>
                        <a14:foregroundMark x1="29712" y1="10721" x2="41534" y2="9427"/>
                        <a14:foregroundMark x1="41534" y1="9427" x2="30032" y2="13124"/>
                        <a14:foregroundMark x1="30032" y1="13124" x2="28115" y2="22181"/>
                        <a14:foregroundMark x1="28115" y1="22181" x2="34185" y2="28835"/>
                        <a14:foregroundMark x1="34185" y1="28835" x2="42971" y2="30684"/>
                        <a14:foregroundMark x1="42971" y1="30684" x2="56230" y2="17375"/>
                        <a14:foregroundMark x1="56230" y1="17375" x2="57508" y2="7948"/>
                        <a14:foregroundMark x1="57508" y1="7948" x2="49361" y2="4251"/>
                        <a14:foregroundMark x1="49361" y1="4251" x2="42652" y2="4251"/>
                        <a14:foregroundMark x1="32588" y1="25323" x2="40256" y2="27911"/>
                        <a14:foregroundMark x1="40256" y1="27911" x2="48243" y2="25139"/>
                        <a14:foregroundMark x1="48243" y1="25139" x2="57668" y2="11460"/>
                        <a14:foregroundMark x1="49042" y1="16081" x2="37380" y2="25323"/>
                        <a14:foregroundMark x1="49521" y1="9982" x2="41214" y2="16451"/>
                        <a14:foregroundMark x1="42812" y1="7394" x2="50958" y2="9242"/>
                        <a14:foregroundMark x1="50958" y1="9242" x2="49201" y2="19039"/>
                        <a14:foregroundMark x1="49201" y1="19039" x2="42492" y2="26248"/>
                        <a14:foregroundMark x1="42492" y1="26248" x2="53834" y2="18484"/>
                        <a14:foregroundMark x1="53834" y1="18484" x2="47923" y2="10721"/>
                        <a14:foregroundMark x1="47923" y1="10721" x2="38818" y2="8318"/>
                        <a14:foregroundMark x1="38818" y1="8318" x2="43610" y2="6100"/>
                        <a14:foregroundMark x1="30831" y1="8133" x2="26997" y2="16636"/>
                        <a14:foregroundMark x1="26997" y1="16636" x2="30351" y2="25508"/>
                        <a14:foregroundMark x1="30351" y1="25508" x2="37380" y2="30314"/>
                        <a14:foregroundMark x1="37380" y1="30314" x2="42173" y2="37893"/>
                        <a14:foregroundMark x1="42173" y1="37893" x2="44569" y2="46950"/>
                        <a14:foregroundMark x1="44569" y1="46950" x2="33227" y2="59889"/>
                        <a14:foregroundMark x1="54153" y1="18854" x2="61502" y2="24214"/>
                        <a14:foregroundMark x1="61502" y1="24214" x2="66933" y2="31793"/>
                        <a14:foregroundMark x1="66933" y1="31793" x2="62620" y2="23290"/>
                        <a14:foregroundMark x1="62620" y1="23290" x2="54473" y2="19039"/>
                        <a14:foregroundMark x1="54473" y1="19039" x2="67412" y2="31423"/>
                        <a14:foregroundMark x1="67412" y1="31423" x2="70767" y2="41220"/>
                        <a14:foregroundMark x1="70767" y1="41220" x2="69489" y2="50832"/>
                        <a14:foregroundMark x1="69489" y1="50832" x2="59425" y2="58780"/>
                        <a14:foregroundMark x1="59425" y1="58780" x2="61661" y2="49723"/>
                        <a14:foregroundMark x1="61661" y1="49723" x2="71565" y2="54159"/>
                        <a14:foregroundMark x1="71565" y1="54159" x2="61821" y2="54713"/>
                        <a14:foregroundMark x1="61821" y1="54713" x2="71885" y2="55453"/>
                        <a14:foregroundMark x1="71885" y1="55453" x2="71406" y2="58965"/>
                        <a14:foregroundMark x1="69489" y1="33457" x2="66294" y2="27726"/>
                        <a14:foregroundMark x1="30990" y1="9057" x2="23482" y2="15527"/>
                        <a14:foregroundMark x1="23482" y1="15527" x2="31789" y2="18299"/>
                        <a14:foregroundMark x1="31789" y1="18299" x2="31789" y2="8688"/>
                        <a14:foregroundMark x1="31789" y1="8688" x2="24920" y2="13678"/>
                        <a14:foregroundMark x1="24920" y1="13678" x2="26677" y2="21257"/>
                        <a14:foregroundMark x1="43131" y1="53420" x2="30990" y2="56562"/>
                        <a14:foregroundMark x1="30990" y1="56562" x2="29553" y2="67283"/>
                        <a14:foregroundMark x1="29553" y1="67283" x2="32748" y2="56007"/>
                        <a14:foregroundMark x1="32748" y1="56007" x2="29872" y2="67283"/>
                        <a14:foregroundMark x1="29872" y1="67283" x2="28435" y2="63956"/>
                        <a14:foregroundMark x1="49681" y1="70425" x2="34345" y2="72458"/>
                        <a14:foregroundMark x1="34345" y1="72458" x2="61022" y2="69316"/>
                        <a14:foregroundMark x1="61022" y1="69316" x2="31150" y2="69871"/>
                        <a14:foregroundMark x1="31150" y1="69871" x2="55911" y2="71349"/>
                        <a14:foregroundMark x1="55911" y1="71349" x2="17252" y2="71349"/>
                        <a14:foregroundMark x1="17252" y1="71349" x2="51757" y2="68946"/>
                        <a14:foregroundMark x1="51757" y1="68946" x2="34345" y2="70980"/>
                        <a14:foregroundMark x1="34345" y1="70980" x2="50639" y2="71165"/>
                        <a14:foregroundMark x1="50639" y1="71165" x2="74601" y2="70980"/>
                        <a14:foregroundMark x1="74601" y1="70980" x2="36741" y2="71904"/>
                        <a14:foregroundMark x1="36741" y1="71904" x2="50479" y2="71904"/>
                        <a14:foregroundMark x1="50479" y1="71904" x2="42652" y2="73383"/>
                        <a14:foregroundMark x1="42652" y1="73383" x2="51118" y2="73752"/>
                        <a14:foregroundMark x1="51118" y1="73752" x2="39457" y2="76155"/>
                        <a14:foregroundMark x1="39457" y1="76155" x2="69329" y2="75970"/>
                        <a14:foregroundMark x1="69329" y1="75970" x2="36262" y2="78558"/>
                        <a14:foregroundMark x1="36262" y1="78558" x2="61342" y2="75416"/>
                        <a14:foregroundMark x1="61342" y1="75416" x2="37859" y2="76525"/>
                        <a14:foregroundMark x1="37859" y1="76525" x2="49521" y2="74122"/>
                        <a14:foregroundMark x1="49521" y1="74122" x2="41214" y2="78189"/>
                        <a14:foregroundMark x1="41214" y1="78189" x2="59425" y2="75416"/>
                        <a14:foregroundMark x1="59425" y1="75416" x2="50160" y2="78373"/>
                        <a14:foregroundMark x1="50160" y1="78373" x2="58466" y2="78004"/>
                        <a14:foregroundMark x1="58466" y1="78004" x2="44409" y2="79667"/>
                        <a14:foregroundMark x1="44409" y1="79667" x2="50000" y2="79482"/>
                        <a14:foregroundMark x1="70128" y1="54713" x2="62141" y2="54898"/>
                        <a14:foregroundMark x1="62141" y1="54898" x2="54313" y2="59889"/>
                        <a14:foregroundMark x1="54313" y1="59889" x2="75080" y2="53050"/>
                        <a14:foregroundMark x1="75080" y1="53050" x2="59105" y2="55823"/>
                        <a14:foregroundMark x1="59105" y1="55823" x2="74601" y2="51571"/>
                        <a14:foregroundMark x1="74601" y1="51571" x2="49361" y2="54529"/>
                        <a14:foregroundMark x1="49361" y1="54529" x2="59744" y2="49723"/>
                        <a14:foregroundMark x1="59744" y1="49723" x2="52716" y2="54529"/>
                        <a14:foregroundMark x1="52716" y1="54529" x2="61821" y2="51201"/>
                        <a14:foregroundMark x1="61821" y1="51201" x2="52875" y2="50832"/>
                        <a14:foregroundMark x1="52875" y1="50832" x2="60863" y2="44177"/>
                        <a14:foregroundMark x1="60863" y1="44177" x2="53035" y2="47689"/>
                        <a14:foregroundMark x1="53035" y1="47689" x2="64217" y2="42699"/>
                        <a14:foregroundMark x1="64217" y1="42699" x2="59425" y2="50462"/>
                        <a14:foregroundMark x1="59425" y1="50462" x2="63578" y2="58595"/>
                        <a14:foregroundMark x1="63578" y1="58595" x2="65815" y2="51201"/>
                        <a14:foregroundMark x1="43770" y1="17006" x2="32907" y2="17560"/>
                        <a14:foregroundMark x1="32907" y1="17560" x2="51757" y2="16636"/>
                        <a14:foregroundMark x1="51757" y1="16636" x2="25240" y2="16636"/>
                        <a14:foregroundMark x1="25240" y1="16636" x2="43610" y2="14048"/>
                        <a14:foregroundMark x1="43610" y1="14048" x2="35623" y2="15157"/>
                        <a14:foregroundMark x1="35623" y1="15157" x2="48243" y2="12754"/>
                        <a14:foregroundMark x1="48243" y1="12754" x2="36741" y2="13863"/>
                        <a14:foregroundMark x1="36741" y1="13863" x2="49521" y2="11830"/>
                        <a14:foregroundMark x1="49521" y1="11830" x2="40735" y2="13124"/>
                        <a14:foregroundMark x1="40735" y1="13124" x2="53994" y2="10351"/>
                        <a14:foregroundMark x1="53994" y1="10351" x2="31470" y2="11275"/>
                        <a14:foregroundMark x1="31470" y1="11275" x2="40575" y2="8872"/>
                        <a14:foregroundMark x1="40575" y1="8872" x2="48562" y2="9982"/>
                        <a14:foregroundMark x1="48562" y1="9982" x2="39297" y2="11091"/>
                        <a14:foregroundMark x1="39297" y1="11091" x2="50958" y2="10351"/>
                        <a14:foregroundMark x1="50958" y1="10351" x2="38978" y2="12200"/>
                        <a14:foregroundMark x1="38978" y1="12200" x2="48882" y2="9612"/>
                        <a14:foregroundMark x1="48882" y1="9612" x2="27796" y2="11460"/>
                        <a14:foregroundMark x1="27796" y1="11460" x2="45048" y2="7948"/>
                        <a14:foregroundMark x1="45048" y1="7948" x2="30192" y2="9797"/>
                        <a14:foregroundMark x1="30192" y1="9797" x2="49042" y2="6654"/>
                        <a14:foregroundMark x1="49042" y1="6654" x2="35623" y2="8688"/>
                        <a14:foregroundMark x1="35623" y1="8688" x2="49361" y2="5730"/>
                        <a14:foregroundMark x1="49361" y1="5730" x2="30192" y2="7579"/>
                        <a14:foregroundMark x1="30192" y1="7579" x2="29872" y2="7024"/>
                        <a14:foregroundMark x1="57188" y1="12754" x2="52077" y2="18115"/>
                        <a14:foregroundMark x1="30831" y1="8872" x2="27955" y2="9797"/>
                        <a14:foregroundMark x1="31310" y1="9612" x2="26837" y2="12939"/>
                        <a14:foregroundMark x1="30032" y1="68577" x2="28914" y2="94640"/>
                        <a14:foregroundMark x1="28914" y1="94640" x2="34505" y2="70425"/>
                        <a14:foregroundMark x1="34505" y1="70425" x2="31310" y2="80407"/>
                        <a14:foregroundMark x1="31310" y1="80407" x2="29553" y2="67283"/>
                        <a14:foregroundMark x1="29553" y1="67283" x2="27636" y2="84473"/>
                        <a14:foregroundMark x1="27636" y1="84473" x2="30831" y2="73752"/>
                        <a14:foregroundMark x1="30831" y1="73752" x2="28594" y2="97412"/>
                        <a14:foregroundMark x1="28594" y1="97412" x2="33866" y2="81516"/>
                        <a14:foregroundMark x1="33866" y1="81516" x2="32907" y2="93530"/>
                        <a14:foregroundMark x1="32907" y1="93530" x2="37859" y2="65434"/>
                        <a14:foregroundMark x1="37859" y1="65434" x2="36422" y2="87800"/>
                        <a14:foregroundMark x1="36422" y1="87800" x2="37220" y2="89094"/>
                        <a14:foregroundMark x1="64217" y1="97597" x2="63259" y2="87246"/>
                        <a14:foregroundMark x1="63259" y1="87246" x2="68530" y2="77079"/>
                        <a14:foregroundMark x1="68530" y1="77079" x2="55272" y2="82625"/>
                        <a14:foregroundMark x1="55272" y1="82625" x2="46166" y2="83919"/>
                        <a14:foregroundMark x1="46166" y1="83919" x2="54952" y2="80407"/>
                        <a14:foregroundMark x1="54952" y1="80407" x2="41054" y2="83364"/>
                        <a14:foregroundMark x1="41054" y1="83364" x2="50319" y2="80591"/>
                        <a14:foregroundMark x1="50319" y1="80591" x2="38019" y2="83919"/>
                        <a14:foregroundMark x1="38019" y1="83919" x2="51757" y2="80591"/>
                        <a14:foregroundMark x1="51757" y1="80591" x2="40895" y2="82255"/>
                        <a14:foregroundMark x1="40895" y1="82255" x2="60703" y2="73013"/>
                        <a14:foregroundMark x1="60703" y1="73013" x2="51438" y2="78743"/>
                        <a14:foregroundMark x1="51438" y1="78743" x2="49042" y2="82440"/>
                        <a14:foregroundMark x1="56070" y1="79113" x2="55911" y2="92237"/>
                        <a14:foregroundMark x1="55911" y1="92237" x2="55911" y2="77819"/>
                        <a14:foregroundMark x1="55911" y1="77819" x2="55112" y2="90388"/>
                        <a14:foregroundMark x1="55112" y1="90388" x2="55431" y2="80222"/>
                        <a14:foregroundMark x1="55431" y1="80222" x2="59904" y2="72643"/>
                        <a14:foregroundMark x1="59904" y1="72643" x2="55911" y2="78189"/>
                        <a14:foregroundMark x1="65495" y1="84288" x2="54313" y2="92976"/>
                        <a14:foregroundMark x1="54313" y1="92976" x2="66773" y2="90388"/>
                        <a14:foregroundMark x1="66773" y1="90388" x2="57987" y2="94640"/>
                        <a14:foregroundMark x1="57987" y1="94640" x2="65495" y2="98152"/>
                        <a14:foregroundMark x1="65495" y1="98152" x2="65495" y2="98152"/>
                        <a14:foregroundMark x1="67572" y1="83919" x2="68850" y2="93715"/>
                        <a14:foregroundMark x1="68850" y1="93715" x2="76997" y2="87616"/>
                        <a14:foregroundMark x1="76997" y1="87616" x2="76997" y2="68022"/>
                        <a14:foregroundMark x1="76997" y1="68022" x2="71565" y2="60628"/>
                        <a14:foregroundMark x1="71565" y1="60628" x2="68371" y2="64510"/>
                        <a14:foregroundMark x1="26518" y1="73752" x2="23642" y2="82625"/>
                        <a14:foregroundMark x1="23642" y1="82625" x2="23003" y2="92791"/>
                        <a14:foregroundMark x1="23003" y1="92791" x2="30351" y2="98336"/>
                        <a14:foregroundMark x1="30351" y1="98336" x2="33387" y2="98336"/>
                        <a14:foregroundMark x1="74760" y1="53420" x2="73482" y2="63586"/>
                        <a14:foregroundMark x1="73482" y1="63586" x2="70607" y2="65434"/>
                        <a14:foregroundMark x1="43610" y1="47135" x2="36741" y2="52126"/>
                        <a14:foregroundMark x1="36741" y1="52126" x2="36422" y2="60998"/>
                        <a14:foregroundMark x1="35623" y1="3327" x2="51597" y2="7024"/>
                        <a14:foregroundMark x1="51597" y1="7024" x2="13259" y2="1479"/>
                        <a14:foregroundMark x1="13259" y1="1479" x2="56230" y2="11275"/>
                        <a14:foregroundMark x1="56230" y1="11275" x2="10064" y2="11460"/>
                        <a14:foregroundMark x1="10064" y1="11460" x2="33866" y2="12569"/>
                        <a14:foregroundMark x1="33866" y1="12569" x2="66454" y2="10166"/>
                        <a14:foregroundMark x1="66454" y1="10166" x2="6869" y2="14418"/>
                        <a14:foregroundMark x1="6869" y1="14418" x2="86102" y2="23660"/>
                        <a14:foregroundMark x1="86102" y1="23660" x2="85942" y2="33457"/>
                        <a14:foregroundMark x1="85942" y1="33457" x2="48243" y2="52126"/>
                        <a14:foregroundMark x1="48243" y1="52126" x2="35942" y2="53789"/>
                        <a14:foregroundMark x1="35942" y1="53789" x2="50479" y2="53974"/>
                        <a14:foregroundMark x1="50479" y1="53974" x2="82268" y2="53604"/>
                        <a14:foregroundMark x1="82268" y1="53604" x2="96326" y2="53604"/>
                        <a14:foregroundMark x1="96326" y1="53604" x2="79872" y2="68946"/>
                        <a14:foregroundMark x1="79872" y1="68946" x2="57987" y2="70240"/>
                        <a14:foregroundMark x1="57987" y1="70240" x2="7188" y2="86506"/>
                        <a14:foregroundMark x1="7188" y1="86506" x2="24441" y2="82440"/>
                        <a14:foregroundMark x1="24441" y1="82440" x2="14856" y2="83919"/>
                        <a14:foregroundMark x1="14856" y1="83919" x2="17572" y2="83364"/>
                        <a14:foregroundMark x1="30032" y1="64140" x2="26038" y2="7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8" t="1949" r="25040"/>
          <a:stretch/>
        </p:blipFill>
        <p:spPr>
          <a:xfrm>
            <a:off x="712269" y="548640"/>
            <a:ext cx="2974206" cy="505261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38E82867-D437-4D27-B4A5-C6CD742DE1EC}"/>
              </a:ext>
            </a:extLst>
          </p:cNvPr>
          <p:cNvSpPr txBox="1"/>
          <p:nvPr/>
        </p:nvSpPr>
        <p:spPr>
          <a:xfrm>
            <a:off x="1870278" y="379586"/>
            <a:ext cx="10252364" cy="175432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ELEKTRİKLİ </a:t>
            </a:r>
          </a:p>
          <a:p>
            <a:pPr algn="ctr"/>
            <a:r>
              <a:rPr lang="tr-TR" sz="5400" b="1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ARAÇ - GEREÇLER</a:t>
            </a:r>
          </a:p>
        </p:txBody>
      </p:sp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A8EB587B-CBAE-42EB-953F-C9CB058616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717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9"/>
    </mc:Choice>
    <mc:Fallback xmlns="">
      <p:transition spd="slow" advTm="8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F333CDE-C913-4B1E-9F34-D63804E4C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1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1361828-D38F-4350-859B-57264374C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26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3283676-F192-4254-8794-DAD9E8899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71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45F3F9D-098F-44F9-A44D-BDE61D139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13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AB1A56A-47F4-4444-9ED5-51CCE7FA5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43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7CF9209-5FC4-4E24-BB2B-5A9AFE256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99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12BB292-921A-40CF-9421-6F720094A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Yıldız: 24 Nokta 3">
            <a:extLst>
              <a:ext uri="{FF2B5EF4-FFF2-40B4-BE49-F238E27FC236}">
                <a16:creationId xmlns:a16="http://schemas.microsoft.com/office/drawing/2014/main" id="{6064794E-C7CF-4025-8BD3-2DBB81774D95}"/>
              </a:ext>
            </a:extLst>
          </p:cNvPr>
          <p:cNvSpPr/>
          <p:nvPr/>
        </p:nvSpPr>
        <p:spPr>
          <a:xfrm>
            <a:off x="258619" y="3574473"/>
            <a:ext cx="3149600" cy="2133600"/>
          </a:xfrm>
          <a:prstGeom prst="star2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Çözümler</a:t>
            </a:r>
          </a:p>
          <a:p>
            <a:pPr algn="ctr"/>
            <a:r>
              <a:rPr lang="tr-TR" sz="1600" b="1" dirty="0"/>
              <a:t>ELEKTRİKLİ</a:t>
            </a:r>
          </a:p>
          <a:p>
            <a:pPr algn="ctr"/>
            <a:r>
              <a:rPr lang="tr-TR" sz="1600" b="1" dirty="0"/>
              <a:t>ARAÇ GEREÇLER</a:t>
            </a:r>
          </a:p>
          <a:p>
            <a:pPr algn="ctr"/>
            <a:r>
              <a:rPr lang="tr-TR" sz="1600" dirty="0"/>
              <a:t>videomuzda</a:t>
            </a:r>
            <a:r>
              <a:rPr lang="tr-TR" dirty="0"/>
              <a:t>.</a:t>
            </a:r>
          </a:p>
        </p:txBody>
      </p:sp>
      <p:pic>
        <p:nvPicPr>
          <p:cNvPr id="2" name="Ses 1">
            <a:hlinkClick r:id="" action="ppaction://media"/>
            <a:extLst>
              <a:ext uri="{FF2B5EF4-FFF2-40B4-BE49-F238E27FC236}">
                <a16:creationId xmlns:a16="http://schemas.microsoft.com/office/drawing/2014/main" id="{709D558A-FAD8-473A-91D1-5A4CA8A6C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0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2"/>
    </mc:Choice>
    <mc:Fallback xmlns="">
      <p:transition spd="slow" advTm="4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1D23296-1D56-4A1E-BF16-935CC4642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66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4884333-8540-4D59-8817-D14900000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95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EBA780D-5E77-4D0B-83D2-2B65519E2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41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5ECE228-9487-4528-9851-F0D0D4C68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05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9055336-C503-44A1-AB74-7DB074143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09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F06DD16-5B9C-4460-95C0-5307BD26E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235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3.2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</Words>
  <Application>Microsoft Office PowerPoint</Application>
  <PresentationFormat>Geniş ekran</PresentationFormat>
  <Paragraphs>8</Paragraphs>
  <Slides>32</Slides>
  <Notes>0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Segoe UI Black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İsmail Bey</dc:creator>
  <cp:lastModifiedBy>İsmail Bey</cp:lastModifiedBy>
  <cp:revision>1</cp:revision>
  <dcterms:created xsi:type="dcterms:W3CDTF">2020-05-01T18:19:26Z</dcterms:created>
  <dcterms:modified xsi:type="dcterms:W3CDTF">2020-05-01T18:23:19Z</dcterms:modified>
</cp:coreProperties>
</file>