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8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423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3405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345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9236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962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2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6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3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5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" y="320321"/>
            <a:ext cx="1857375" cy="8001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41" y="811343"/>
            <a:ext cx="8895293" cy="131096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275" y="3153038"/>
            <a:ext cx="10372725" cy="18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11" y="1889655"/>
            <a:ext cx="11219039" cy="379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98" y="464608"/>
            <a:ext cx="6800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31" y="239889"/>
            <a:ext cx="8429625" cy="1524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051" y="608012"/>
            <a:ext cx="1514475" cy="17811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231" y="2483556"/>
            <a:ext cx="9067800" cy="19812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774" y="4464756"/>
            <a:ext cx="2616714" cy="185702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9340" y="5475816"/>
            <a:ext cx="904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89" y="528109"/>
            <a:ext cx="2911122" cy="54324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2" y="613834"/>
            <a:ext cx="2911122" cy="53466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111" y="528109"/>
            <a:ext cx="2838097" cy="55904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22" y="147109"/>
            <a:ext cx="7334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44" y="0"/>
            <a:ext cx="6564489" cy="10393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4" y="1039377"/>
            <a:ext cx="10868025" cy="563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32" y="85018"/>
            <a:ext cx="10944225" cy="576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97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36" y="279576"/>
            <a:ext cx="5391150" cy="103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7474" y="358598"/>
            <a:ext cx="1514475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897" y="1654879"/>
            <a:ext cx="9246488" cy="459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806" y="453848"/>
            <a:ext cx="876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64" y="165276"/>
            <a:ext cx="9544050" cy="6572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56" y="2889073"/>
            <a:ext cx="2314575" cy="10572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164" y="1105253"/>
            <a:ext cx="2981325" cy="4286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489" y="3516665"/>
            <a:ext cx="2905125" cy="27146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614" y="3730977"/>
            <a:ext cx="16287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630311" y="2009422"/>
            <a:ext cx="782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MUAMMER TURAN</a:t>
            </a:r>
          </a:p>
          <a:p>
            <a:pPr algn="ctr"/>
            <a:r>
              <a:rPr lang="tr-TR" sz="48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MEHMET AKİF İNAN İLKOKULU</a:t>
            </a:r>
          </a:p>
          <a:p>
            <a:pPr algn="ctr"/>
            <a:r>
              <a:rPr lang="tr-TR" sz="48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3.C SINIFI</a:t>
            </a:r>
          </a:p>
          <a:p>
            <a:pPr algn="ctr"/>
            <a:r>
              <a:rPr lang="tr-TR" sz="4800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ORDU</a:t>
            </a:r>
            <a:endParaRPr lang="tr-TR" sz="48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5" y="41888"/>
            <a:ext cx="1723928" cy="68738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4" y="856755"/>
            <a:ext cx="1933675" cy="20479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56" y="925913"/>
            <a:ext cx="3346994" cy="9022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962" y="2222131"/>
            <a:ext cx="1974307" cy="7920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990" y="186686"/>
            <a:ext cx="1646063" cy="54259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133" y="826129"/>
            <a:ext cx="2014644" cy="214682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3762" y="385582"/>
            <a:ext cx="2598914" cy="18288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3090" y="2371369"/>
            <a:ext cx="1351266" cy="64276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982" y="3174784"/>
            <a:ext cx="1695450" cy="65722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238" y="4045050"/>
            <a:ext cx="1857375" cy="2667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4146" y="3968850"/>
            <a:ext cx="3400425" cy="14097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2816" y="5496101"/>
            <a:ext cx="1828800" cy="83716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87159" y="3196217"/>
            <a:ext cx="1657350" cy="59055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97097" y="3332086"/>
            <a:ext cx="1704975" cy="3409950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7778" y="3514472"/>
            <a:ext cx="2828835" cy="1781118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2545" y="5562566"/>
            <a:ext cx="2019300" cy="46672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87584" y="6347349"/>
            <a:ext cx="16954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53" y="322262"/>
            <a:ext cx="6648450" cy="5238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8" y="1528938"/>
            <a:ext cx="2265795" cy="304306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301" y="2458156"/>
            <a:ext cx="1190625" cy="533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397" y="1172280"/>
            <a:ext cx="2392714" cy="368194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659" y="1943806"/>
            <a:ext cx="1352550" cy="5143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2757" y="901346"/>
            <a:ext cx="2099732" cy="422380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8037" y="4487008"/>
            <a:ext cx="1059527" cy="59648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6437" y="5810640"/>
            <a:ext cx="21717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36" y="132968"/>
            <a:ext cx="3261225" cy="422489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1" y="1308369"/>
            <a:ext cx="4389500" cy="70828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042" y="444356"/>
            <a:ext cx="1573389" cy="7048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95" y="2112650"/>
            <a:ext cx="2066925" cy="4191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11" y="3783960"/>
            <a:ext cx="3219450" cy="4667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905" y="4540870"/>
            <a:ext cx="10267950" cy="9620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160" y="5943530"/>
            <a:ext cx="1409700" cy="5143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1760" y="505854"/>
            <a:ext cx="2533709" cy="347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64" y="230031"/>
            <a:ext cx="10153650" cy="9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78" y="105854"/>
            <a:ext cx="1859441" cy="798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51" y="1698978"/>
            <a:ext cx="9134475" cy="45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30" y="2722267"/>
            <a:ext cx="2038528" cy="238353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010" y="2651508"/>
            <a:ext cx="1917524" cy="26687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3091" y="2489582"/>
            <a:ext cx="1775531" cy="271858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126" y="2489582"/>
            <a:ext cx="1815925" cy="2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39" y="457375"/>
            <a:ext cx="10325100" cy="8858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54" y="1801811"/>
            <a:ext cx="9696450" cy="409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1" y="2669996"/>
            <a:ext cx="1741135" cy="25609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142" y="2669997"/>
            <a:ext cx="2028825" cy="25609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999" y="2563985"/>
            <a:ext cx="2105025" cy="28095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8915" y="2461153"/>
            <a:ext cx="2219325" cy="32623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5010" y="2563986"/>
            <a:ext cx="1781970" cy="182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1547" y="4527372"/>
            <a:ext cx="1268897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1155" y="5973234"/>
            <a:ext cx="46958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4" y="1207733"/>
            <a:ext cx="2180695" cy="28098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88" y="3423350"/>
            <a:ext cx="2324100" cy="25431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1" y="1207733"/>
            <a:ext cx="2133600" cy="28289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742" y="3423350"/>
            <a:ext cx="2124075" cy="28654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76" y="47093"/>
            <a:ext cx="5457825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16" y="1360132"/>
            <a:ext cx="880888" cy="1158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4485" y="3697363"/>
            <a:ext cx="1259113" cy="1656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111" y="1554160"/>
            <a:ext cx="1118837" cy="14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404" y="3942145"/>
            <a:ext cx="1389593" cy="182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6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41" y="204964"/>
            <a:ext cx="6800850" cy="7810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32" y="1105253"/>
            <a:ext cx="10486555" cy="51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377" y="1324328"/>
            <a:ext cx="10678312" cy="49974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52" y="250120"/>
            <a:ext cx="6800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9</Words>
  <Application>Microsoft Office PowerPoint</Application>
  <PresentationFormat>Geniş ekran</PresentationFormat>
  <Paragraphs>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Bahnschrift SemiBold Condensed</vt:lpstr>
      <vt:lpstr>Century Gothic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13</cp:revision>
  <dcterms:created xsi:type="dcterms:W3CDTF">2020-12-19T13:17:29Z</dcterms:created>
  <dcterms:modified xsi:type="dcterms:W3CDTF">2020-12-22T17:26:24Z</dcterms:modified>
</cp:coreProperties>
</file>