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56" r:id="rId2"/>
    <p:sldId id="271" r:id="rId3"/>
    <p:sldId id="258" r:id="rId4"/>
    <p:sldId id="259" r:id="rId5"/>
    <p:sldId id="260" r:id="rId6"/>
    <p:sldId id="270" r:id="rId7"/>
    <p:sldId id="266" r:id="rId8"/>
    <p:sldId id="267" r:id="rId9"/>
    <p:sldId id="268" r:id="rId10"/>
    <p:sldId id="269" r:id="rId11"/>
    <p:sldId id="265" r:id="rId12"/>
    <p:sldId id="261" r:id="rId13"/>
    <p:sldId id="262" r:id="rId14"/>
    <p:sldId id="263" r:id="rId15"/>
    <p:sldId id="276" r:id="rId16"/>
    <p:sldId id="264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126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7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8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4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73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3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19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3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9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3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0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9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1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0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0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481" y="261483"/>
            <a:ext cx="11499037" cy="151553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b="1" dirty="0" smtClean="0"/>
              <a:t>Ülkemizdeki Farklı Kültürler</a:t>
            </a:r>
            <a:endParaRPr lang="tr-TR" sz="6600" b="1" dirty="0"/>
          </a:p>
        </p:txBody>
      </p:sp>
      <p:pic>
        <p:nvPicPr>
          <p:cNvPr id="3074" name="Picture 2" descr="Farklı Kültür Ayakta Tutan Eller Stok Vektör Sanatı &amp; Anaokulu'n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86" y="1777016"/>
            <a:ext cx="4319054" cy="43190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745" y="660864"/>
            <a:ext cx="10107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ZORUNLU GÖÇ NE DEMEKTİR 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9970"/>
            <a:ext cx="11737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Bireylerin veya toplulukların </a:t>
            </a:r>
            <a:r>
              <a:rPr lang="tr-TR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bulundukları, oturdukları yerleşim yerini bırakarak </a:t>
            </a:r>
            <a:r>
              <a:rPr lang="tr-TR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birtakım sebeplerle başka </a:t>
            </a:r>
            <a:r>
              <a:rPr lang="tr-TR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bir </a:t>
            </a:r>
            <a:r>
              <a:rPr lang="tr-TR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ülkeye zorunlu olarak  gitmeleridir.</a:t>
            </a:r>
            <a:endParaRPr lang="tr-TR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6" y="3579630"/>
            <a:ext cx="2997016" cy="299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71" y="3454309"/>
            <a:ext cx="3613592" cy="3247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122928"/>
            <a:ext cx="11506200" cy="129302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Century Gothic" panose="020B0502020202020204" pitchFamily="34" charset="0"/>
              </a:rPr>
              <a:t>İnsanlar neden bizim ülkemize göç ederler ?</a:t>
            </a:r>
            <a:endParaRPr lang="tr-T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70" y="1269242"/>
            <a:ext cx="11610833" cy="5404513"/>
          </a:xfrm>
        </p:spPr>
        <p:txBody>
          <a:bodyPr>
            <a:normAutofit fontScale="92500" lnSpcReduction="10000"/>
          </a:bodyPr>
          <a:lstStyle/>
          <a:p>
            <a:r>
              <a:rPr lang="tr-TR" sz="35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İnsanlar kendilerini güvenli bir ortamda bulmadıkları için kendilerini güvende hissedebilecekleri ülkeye göç ederler.</a:t>
            </a:r>
          </a:p>
          <a:p>
            <a:r>
              <a:rPr lang="tr-TR" sz="39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Bunların Nedenleri ise ;</a:t>
            </a:r>
          </a:p>
          <a:p>
            <a:pPr marL="0" indent="0">
              <a:buNone/>
            </a:pPr>
            <a:r>
              <a:rPr lang="tr-TR" sz="3900" b="1" dirty="0" smtClean="0">
                <a:latin typeface="Century Gothic" panose="020B0502020202020204" pitchFamily="34" charset="0"/>
              </a:rPr>
              <a:t>1.Deprem,sel,heyelan gibi doğal afetler </a:t>
            </a:r>
          </a:p>
          <a:p>
            <a:pPr marL="0" indent="0">
              <a:buNone/>
            </a:pPr>
            <a:r>
              <a:rPr lang="tr-TR" sz="3900" b="1" dirty="0" smtClean="0">
                <a:latin typeface="Century Gothic" panose="020B0502020202020204" pitchFamily="34" charset="0"/>
              </a:rPr>
              <a:t>2.Savaşlar</a:t>
            </a:r>
          </a:p>
          <a:p>
            <a:pPr marL="0" indent="0">
              <a:buNone/>
            </a:pPr>
            <a:r>
              <a:rPr lang="tr-TR" sz="3900" b="1" dirty="0" smtClean="0">
                <a:latin typeface="Century Gothic" panose="020B0502020202020204" pitchFamily="34" charset="0"/>
              </a:rPr>
              <a:t>3.Temel ihtiyaçların karşılanmasındaki zorluklar</a:t>
            </a:r>
          </a:p>
          <a:p>
            <a:pPr marL="0" indent="0">
              <a:buNone/>
            </a:pPr>
            <a:r>
              <a:rPr lang="tr-TR" sz="3900" b="1" dirty="0" smtClean="0">
                <a:latin typeface="Century Gothic" panose="020B0502020202020204" pitchFamily="34" charset="0"/>
              </a:rPr>
              <a:t>4.Çalışılacak bir işin olmaması</a:t>
            </a:r>
          </a:p>
          <a:p>
            <a:pPr marL="0" indent="0">
              <a:buNone/>
            </a:pPr>
            <a:r>
              <a:rPr lang="tr-TR" sz="3900" b="1" dirty="0" smtClean="0">
                <a:latin typeface="Century Gothic" panose="020B0502020202020204" pitchFamily="34" charset="0"/>
              </a:rPr>
              <a:t>5.Kendini güvende hisetmemek</a:t>
            </a:r>
          </a:p>
          <a:p>
            <a:pPr marL="0" indent="0">
              <a:buNone/>
            </a:pPr>
            <a:r>
              <a:rPr lang="tr-TR" sz="3900" b="1" dirty="0" smtClean="0">
                <a:latin typeface="Century Gothic" panose="020B0502020202020204" pitchFamily="34" charset="0"/>
              </a:rPr>
              <a:t>6.Ülkenin geleceği ile ilgili endişelerinin olması</a:t>
            </a:r>
          </a:p>
          <a:p>
            <a:pPr marL="0" indent="0">
              <a:buNone/>
            </a:pPr>
            <a:endParaRPr lang="tr-TR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926" y="933818"/>
            <a:ext cx="1106191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Ülkemiz yaşadığı ülkeden çeşitli sebeplerle </a:t>
            </a:r>
          </a:p>
          <a:p>
            <a:pPr algn="ctr"/>
            <a:r>
              <a:rPr lang="tr-T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göç etmek zorunda kalan insanlara kapılarını</a:t>
            </a:r>
          </a:p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tr-T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çmıştır.</a:t>
            </a:r>
          </a:p>
          <a:p>
            <a:pPr algn="ctr"/>
            <a:endParaRPr lang="tr-TR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tr-T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Yaşadıkları ülkeden ülkemize okumak,çalışmak veya savaş nedeniyle göç etmiş insanlara</a:t>
            </a:r>
          </a:p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tr-T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nlayışla davranmalı misafirperver olmalıyız..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5292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52929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668" y="4493542"/>
            <a:ext cx="114778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Doğdukları ülkeden göç eden bu insanlara sabırlı ,</a:t>
            </a:r>
          </a:p>
          <a:p>
            <a:pPr algn="ctr"/>
            <a:r>
              <a:rPr lang="tr-TR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anlayışlı  , yardımcı olmalı,</a:t>
            </a:r>
          </a:p>
          <a:p>
            <a:pPr algn="ctr"/>
            <a:r>
              <a:rPr lang="tr-TR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kültürlerini tanımaya çalışmalıyız.</a:t>
            </a:r>
          </a:p>
          <a:p>
            <a:pPr algn="ctr"/>
            <a:r>
              <a:rPr lang="tr-TR" sz="36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İnsanların hepsi aynı olsa dünya çok sıkıcı olurdu.</a:t>
            </a:r>
          </a:p>
          <a:p>
            <a:pPr algn="ctr"/>
            <a:endParaRPr lang="tr-T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706" y="795635"/>
            <a:ext cx="10512994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Farklı diller ,farklı müzikler,farklı yemekler zenginliktir</a:t>
            </a:r>
            <a:r>
              <a:rPr lang="tr-TR" sz="6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tr-TR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Birarada yaşamak için farklılıklara saygı göstermeliyiz</a:t>
            </a:r>
            <a:r>
              <a:rPr lang="tr-T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253" y="2140858"/>
            <a:ext cx="110963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Sorulara Cevap Verelim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51617"/>
            <a:ext cx="11887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1 - Aşağıdaki ifadelerden hangisi yanlıştır? </a:t>
            </a:r>
          </a:p>
          <a:p>
            <a:r>
              <a:rPr lang="tr-TR" sz="4400" b="1" dirty="0"/>
              <a:t> A)  İnsanlar birbirinden farklıdır.  </a:t>
            </a:r>
            <a:endParaRPr lang="tr-TR" sz="4400" b="1" dirty="0" smtClean="0"/>
          </a:p>
          <a:p>
            <a:pPr marL="742950" indent="-742950">
              <a:buAutoNum type="alphaUcParenR" startAt="2"/>
            </a:pPr>
            <a:r>
              <a:rPr lang="tr-TR" sz="4400" b="1" dirty="0" smtClean="0"/>
              <a:t>Farklılıklara </a:t>
            </a:r>
            <a:r>
              <a:rPr lang="tr-TR" sz="4400" b="1" dirty="0"/>
              <a:t>saygı göstermeliyiz.  </a:t>
            </a:r>
            <a:endParaRPr lang="tr-TR" sz="4400" b="1" dirty="0" smtClean="0"/>
          </a:p>
          <a:p>
            <a:r>
              <a:rPr lang="tr-TR" sz="4400" b="1" dirty="0" smtClean="0"/>
              <a:t>C</a:t>
            </a:r>
            <a:r>
              <a:rPr lang="tr-TR" sz="4400" b="1" dirty="0"/>
              <a:t>)  İnsanların birbirinden farkı yoktur. </a:t>
            </a:r>
          </a:p>
          <a:p>
            <a:r>
              <a:rPr lang="tr-TR" sz="4400" b="1" dirty="0"/>
              <a:t> </a:t>
            </a:r>
          </a:p>
          <a:p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4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22" y="1843950"/>
            <a:ext cx="113186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FFFF00"/>
                </a:solidFill>
              </a:rPr>
              <a:t>2 - Ülkemize göç etmiş insanlara nasıl davranırız? </a:t>
            </a:r>
          </a:p>
          <a:p>
            <a:r>
              <a:rPr lang="tr-TR" sz="4000" b="1" dirty="0"/>
              <a:t> A)  Misafirperver olmalıyız. </a:t>
            </a:r>
            <a:endParaRPr lang="tr-TR" sz="4000" b="1" dirty="0" smtClean="0"/>
          </a:p>
          <a:p>
            <a:r>
              <a:rPr lang="tr-TR" sz="4000" b="1" dirty="0" smtClean="0"/>
              <a:t> </a:t>
            </a:r>
            <a:r>
              <a:rPr lang="tr-TR" sz="4000" b="1" dirty="0"/>
              <a:t>B)  Onlara karışmamalıyız. </a:t>
            </a:r>
            <a:endParaRPr lang="tr-TR" sz="4000" b="1" dirty="0" smtClean="0"/>
          </a:p>
          <a:p>
            <a:r>
              <a:rPr lang="tr-TR" sz="4000" b="1" dirty="0" smtClean="0"/>
              <a:t> </a:t>
            </a:r>
            <a:r>
              <a:rPr lang="tr-TR" sz="4000" b="1" dirty="0"/>
              <a:t>C)  Onları aramıza almamalıyız. </a:t>
            </a:r>
          </a:p>
        </p:txBody>
      </p:sp>
    </p:spTree>
    <p:extLst>
      <p:ext uri="{BB962C8B-B14F-4D97-AF65-F5344CB8AC3E}">
        <p14:creationId xmlns:p14="http://schemas.microsoft.com/office/powerpoint/2010/main" val="2537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9075"/>
            <a:ext cx="120630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/>
              <a:t>“İnsanları </a:t>
            </a:r>
            <a:r>
              <a:rPr lang="tr-TR" sz="4000" dirty="0"/>
              <a:t>doğdukları, yaşadıkları ülkelerden ………………………………………… göç ederler</a:t>
            </a:r>
            <a:r>
              <a:rPr lang="tr-TR" sz="4000" dirty="0" smtClean="0"/>
              <a:t>.”</a:t>
            </a:r>
          </a:p>
          <a:p>
            <a:r>
              <a:rPr lang="tr-TR" sz="4000" dirty="0" smtClean="0">
                <a:solidFill>
                  <a:srgbClr val="FFFF00"/>
                </a:solidFill>
              </a:rPr>
              <a:t> </a:t>
            </a:r>
            <a:r>
              <a:rPr lang="tr-TR" sz="4000" b="1" dirty="0">
                <a:solidFill>
                  <a:srgbClr val="92D050"/>
                </a:solidFill>
              </a:rPr>
              <a:t>3 - Cümledeki boşluğa hangisi yazılamaz? </a:t>
            </a:r>
          </a:p>
          <a:p>
            <a:r>
              <a:rPr lang="tr-TR" sz="4000" dirty="0"/>
              <a:t> A)  ülkelerinde savaş olduğu için </a:t>
            </a:r>
            <a:endParaRPr lang="tr-TR" sz="4000" dirty="0" smtClean="0"/>
          </a:p>
          <a:p>
            <a:r>
              <a:rPr lang="tr-TR" sz="4000" dirty="0" smtClean="0"/>
              <a:t> </a:t>
            </a:r>
            <a:r>
              <a:rPr lang="tr-TR" sz="4000" dirty="0"/>
              <a:t>B)  okumak, çalışmak için </a:t>
            </a:r>
            <a:endParaRPr lang="tr-TR" sz="4000" dirty="0" smtClean="0"/>
          </a:p>
          <a:p>
            <a:r>
              <a:rPr lang="tr-TR" sz="4000" dirty="0" smtClean="0"/>
              <a:t> </a:t>
            </a:r>
            <a:r>
              <a:rPr lang="tr-TR" sz="4000" dirty="0"/>
              <a:t>C)  canları sıkıldığı için </a:t>
            </a:r>
          </a:p>
        </p:txBody>
      </p:sp>
    </p:spTree>
    <p:extLst>
      <p:ext uri="{BB962C8B-B14F-4D97-AF65-F5344CB8AC3E}">
        <p14:creationId xmlns:p14="http://schemas.microsoft.com/office/powerpoint/2010/main" val="10566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14" y="1613320"/>
            <a:ext cx="119047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4 - Farklı kültürlerdeki insanlara nasıl davranırsak yanlış olur?  </a:t>
            </a:r>
          </a:p>
          <a:p>
            <a:r>
              <a:rPr lang="tr-TR" sz="4000" dirty="0"/>
              <a:t> A)  Kıskanç  </a:t>
            </a:r>
            <a:endParaRPr lang="tr-TR" sz="4000" dirty="0" smtClean="0"/>
          </a:p>
          <a:p>
            <a:pPr marL="742950" indent="-742950">
              <a:buAutoNum type="alphaUcParenR" startAt="2"/>
            </a:pPr>
            <a:r>
              <a:rPr lang="tr-TR" sz="4000" dirty="0" smtClean="0"/>
              <a:t>Hoşgörülü  </a:t>
            </a:r>
          </a:p>
          <a:p>
            <a:pPr marL="742950" indent="-742950">
              <a:buAutoNum type="alphaUcParenR" startAt="2"/>
            </a:pPr>
            <a:r>
              <a:rPr lang="tr-TR" sz="4000" dirty="0" smtClean="0"/>
              <a:t>C</a:t>
            </a:r>
            <a:r>
              <a:rPr lang="tr-TR" sz="4000" dirty="0"/>
              <a:t>)  Anlayışlı </a:t>
            </a:r>
          </a:p>
        </p:txBody>
      </p:sp>
    </p:spTree>
    <p:extLst>
      <p:ext uri="{BB962C8B-B14F-4D97-AF65-F5344CB8AC3E}">
        <p14:creationId xmlns:p14="http://schemas.microsoft.com/office/powerpoint/2010/main" val="13446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60123" y="309863"/>
            <a:ext cx="59318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İnsanlar bir arada yaşarlar.</a:t>
            </a:r>
            <a:br>
              <a:rPr lang="tr-TR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tr-TR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Hepimiz birbirimizden farklıyız.</a:t>
            </a:r>
            <a:br>
              <a:rPr lang="tr-TR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tr-TR" sz="4400" b="1" dirty="0">
                <a:latin typeface="Century Gothic" panose="020B0502020202020204" pitchFamily="34" charset="0"/>
              </a:rPr>
              <a:t>Farklılıklarımıza saygı göstererek bir arada yaşayabiliriz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4219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2" y="1281390"/>
            <a:ext cx="120278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/>
              <a:t>“Başka ülkelerden ülkemize göç etmiş kişilere …....… gibi davranmalıyız</a:t>
            </a:r>
            <a:r>
              <a:rPr lang="tr-TR" sz="4000" dirty="0" smtClean="0"/>
              <a:t>.”</a:t>
            </a:r>
          </a:p>
          <a:p>
            <a:endParaRPr lang="tr-TR" sz="4000" dirty="0" smtClean="0"/>
          </a:p>
          <a:p>
            <a:r>
              <a:rPr lang="tr-TR" sz="4000" dirty="0" smtClean="0"/>
              <a:t> </a:t>
            </a:r>
            <a:r>
              <a:rPr lang="tr-TR" sz="4000" b="1" dirty="0">
                <a:solidFill>
                  <a:srgbClr val="FFFF00"/>
                </a:solidFill>
              </a:rPr>
              <a:t>5 - Cümledeki boşluğa hangisi yazılmalıdır? </a:t>
            </a:r>
          </a:p>
          <a:p>
            <a:r>
              <a:rPr lang="tr-TR" sz="4000" dirty="0"/>
              <a:t> A)  düşman </a:t>
            </a:r>
            <a:endParaRPr lang="tr-TR" sz="4000" dirty="0" smtClean="0"/>
          </a:p>
          <a:p>
            <a:r>
              <a:rPr lang="tr-TR" sz="4000" dirty="0" smtClean="0"/>
              <a:t> </a:t>
            </a:r>
            <a:r>
              <a:rPr lang="tr-TR" sz="4000" dirty="0"/>
              <a:t>B)  yabancı </a:t>
            </a:r>
            <a:endParaRPr lang="tr-TR" sz="4000" dirty="0" smtClean="0"/>
          </a:p>
          <a:p>
            <a:r>
              <a:rPr lang="tr-TR" sz="4000" dirty="0" smtClean="0"/>
              <a:t> </a:t>
            </a:r>
            <a:r>
              <a:rPr lang="tr-TR" sz="4000" dirty="0"/>
              <a:t>C)  misafir </a:t>
            </a:r>
          </a:p>
        </p:txBody>
      </p:sp>
    </p:spTree>
    <p:extLst>
      <p:ext uri="{BB962C8B-B14F-4D97-AF65-F5344CB8AC3E}">
        <p14:creationId xmlns:p14="http://schemas.microsoft.com/office/powerpoint/2010/main" val="10808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779" y="1109218"/>
            <a:ext cx="10244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sz="4000" b="1" dirty="0">
                <a:latin typeface="Century Gothic" panose="020B0502020202020204" pitchFamily="34" charset="0"/>
              </a:rPr>
              <a:t>Her birimiz farklı ailelerde ailelerimizin kültürü ile yetiştiriliriz.</a:t>
            </a:r>
          </a:p>
        </p:txBody>
      </p:sp>
      <p:pic>
        <p:nvPicPr>
          <p:cNvPr id="5" name="Picture 4" descr="Students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51" y="2586546"/>
            <a:ext cx="5910618" cy="31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538" y="765847"/>
            <a:ext cx="993092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İnsanların yaşam tarzı,dili,inanışı,</a:t>
            </a:r>
          </a:p>
          <a:p>
            <a:pPr algn="ctr"/>
            <a:r>
              <a:rPr lang="tr-TR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giyimi farklı olabilir.</a:t>
            </a:r>
          </a:p>
          <a:p>
            <a:pPr algn="ctr"/>
            <a:r>
              <a:rPr lang="tr-T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Bu farklılıklar ülkemizin zenginliğidir</a:t>
            </a:r>
            <a:r>
              <a:rPr lang="tr-T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94" y="2880645"/>
            <a:ext cx="5996116" cy="3977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6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913" y="1032899"/>
            <a:ext cx="110241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Farklılıklara saygı göstermek,</a:t>
            </a:r>
          </a:p>
          <a:p>
            <a:pPr algn="ctr"/>
            <a:r>
              <a:rPr lang="tr-T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onları anlamak ve hoşgörülü olmak gerekir.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356338"/>
            <a:ext cx="4853353" cy="4389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7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64" y="0"/>
            <a:ext cx="9012072" cy="67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7398" y="276062"/>
            <a:ext cx="6877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dirty="0" smtClean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GÖÇ NE DEMEKTİR ?</a:t>
            </a:r>
            <a:endParaRPr lang="en-US" sz="5400" b="1" dirty="0">
              <a:ln/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1886883">
            <a:off x="3054181" y="2934994"/>
            <a:ext cx="691599" cy="1546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852325" y="4421561"/>
            <a:ext cx="4302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İsteğe Bağlı Göç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9796" y="4347162"/>
            <a:ext cx="3212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Zorunlu Göç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73" y="1290379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Bazı nedenlerle </a:t>
            </a:r>
            <a:r>
              <a:rPr lang="tr-TR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bireylerin ya da toplulukların bulundukları, oturdukları yerleşim yerini bırakarak başka bir yerleşim yerine ya da başka bir ülkeye gitme eylemi.</a:t>
            </a:r>
          </a:p>
        </p:txBody>
      </p:sp>
      <p:sp>
        <p:nvSpPr>
          <p:cNvPr id="8" name="Down Arrow 7"/>
          <p:cNvSpPr/>
          <p:nvPr/>
        </p:nvSpPr>
        <p:spPr>
          <a:xfrm rot="19093813">
            <a:off x="7969651" y="2934995"/>
            <a:ext cx="691599" cy="1546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2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590" y="361217"/>
            <a:ext cx="79157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İsteğe Bağlı Göç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590" y="1895773"/>
            <a:ext cx="1087827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İnsanlar yaşadığı ülkeden göç etmek için gerekli izinleri aldıkları zaman,</a:t>
            </a:r>
            <a:r>
              <a:rPr lang="tr-TR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İstediği ülkeye istediği zamanda göç edebilirler.</a:t>
            </a:r>
          </a:p>
          <a:p>
            <a:pPr algn="ctr"/>
            <a:r>
              <a:rPr lang="tr-TR" sz="3200" b="1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Buna karşılık göç edilen ülkenin de göç eden insanlara,</a:t>
            </a:r>
          </a:p>
          <a:p>
            <a:pPr algn="ctr"/>
            <a:r>
              <a:rPr lang="tr-TR" sz="3200" b="1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yerleşim izni vermesi gerekir.</a:t>
            </a:r>
          </a:p>
          <a:p>
            <a:pPr algn="ctr"/>
            <a:r>
              <a:rPr lang="tr-TR" sz="32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İstenildiği zaman istenildiği bir ülkeye göç edilemez.</a:t>
            </a:r>
            <a:endParaRPr lang="tr-TR" sz="3200" b="1" cap="none" spc="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0" name="Picture 2" descr="gö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06" y="178236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865" y="132322"/>
            <a:ext cx="11965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r-TR" sz="4800" b="1" dirty="0" smtClean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İsteğe Bağlı Göçün Nedenleri şunlardır ;</a:t>
            </a:r>
            <a:endParaRPr lang="en-US" sz="4800" b="1" dirty="0">
              <a:ln/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469" y="1030217"/>
            <a:ext cx="7641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1.Daha iyi bir eğitim almak.</a:t>
            </a:r>
            <a:endParaRPr lang="en-US" sz="44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469" y="1682677"/>
            <a:ext cx="8985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2.Daha yüksek ücretli iş bulmak.</a:t>
            </a:r>
            <a:endParaRPr lang="en-US" sz="4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469" y="2388968"/>
            <a:ext cx="9357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3.Daha güzel bir ülkede yaşamak</a:t>
            </a:r>
            <a:endParaRPr lang="en-US" sz="44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469" y="3134657"/>
            <a:ext cx="87687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4.Daha iyi sağlık hizmeti almak</a:t>
            </a:r>
            <a:r>
              <a:rPr lang="tr-TR" sz="44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4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827" y="3914055"/>
            <a:ext cx="11330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4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5.Daha kültürlü insanlarla birarada yaşamak</a:t>
            </a:r>
            <a:endParaRPr lang="en-US" sz="4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469" y="4659744"/>
            <a:ext cx="8310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tr-TR" sz="4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.Daha iyi şartlarda yaşamak.</a:t>
            </a:r>
            <a:endParaRPr lang="en-US" sz="4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914" y="5484576"/>
            <a:ext cx="11024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7.Göç etmiş akrabalarının yanına taşınmak.</a:t>
            </a:r>
            <a:endParaRPr lang="en-US" sz="4000" b="1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914" y="6174874"/>
            <a:ext cx="4309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8.Dil öğrenmek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3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82</TotalTime>
  <Words>439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Vapor Trail</vt:lpstr>
      <vt:lpstr>Ülkemizdeki Farklı Kültürler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İnsanlar neden bizim ülkemize göç ederler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Ülkemizdeki Farklı Kültürler</dc:title>
  <dc:creator>alev çeber</dc:creator>
  <cp:lastModifiedBy>alev çeber</cp:lastModifiedBy>
  <cp:revision>11</cp:revision>
  <dcterms:created xsi:type="dcterms:W3CDTF">2020-04-11T20:56:05Z</dcterms:created>
  <dcterms:modified xsi:type="dcterms:W3CDTF">2020-04-11T22:18:38Z</dcterms:modified>
</cp:coreProperties>
</file>