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6E2329-7EE5-414C-B747-F64496CFE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6A93C6A-4E8B-4478-9514-7C758D9A0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0CEDD6-45CA-48EC-9B39-446FFB15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772B-E9FF-4522-A365-2AA97ADB2858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88632F-21C5-4F2D-91DA-778F4892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EA482D-C8BB-4DA3-BBAE-3B4A0441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A6D0-F725-4684-A3C7-0CDB9D5C9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61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CC4B5A-6C60-4C02-AC8A-E9FD40B1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5A5A279-3EF5-4367-99A4-E7D375CCB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5AF32F-BE62-4CF4-87B8-9FC2331F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772B-E9FF-4522-A365-2AA97ADB2858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395043-2401-411A-86F8-DD964267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E9E262-BFD2-426D-8155-0E4621D3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A6D0-F725-4684-A3C7-0CDB9D5C9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88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65286D-5C4E-477E-929B-0B0DF9AFE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8AA989C-03CC-48A7-82D0-64704236B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ED62F3-6F18-4B0F-BAD9-65728860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772B-E9FF-4522-A365-2AA97ADB2858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6CF9B9-2A3C-40E4-8E60-8AF381CB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6F1C97-0624-48C6-B213-8E8BCBE5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A6D0-F725-4684-A3C7-0CDB9D5C9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3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8210A8-05F5-4D6D-9F65-ADC547D0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9E22FD-A177-48C2-914F-B8D2EA9A1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4EAC1D-EB51-49A9-A4B8-90942D37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772B-E9FF-4522-A365-2AA97ADB2858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01290C-A0A3-4C7B-AA64-6B946BA2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220101-E710-4EA2-8249-41BE4C50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A6D0-F725-4684-A3C7-0CDB9D5C9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13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1D7344-6258-482E-B8D1-9D225C44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49353E1-CCEF-46B6-86F6-317357978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3DE54F-36FF-4901-B085-F3AB90F0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772B-E9FF-4522-A365-2AA97ADB2858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6F4B44-9AAC-433B-BCB4-49C9159E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36FA8F-E62C-4D35-A64D-533B3376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A6D0-F725-4684-A3C7-0CDB9D5C9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60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E2EE03-7A5F-4D1F-8ADE-BD47070B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B50F96-C597-4366-9AF3-62CF85A38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B27CA46-000C-42A9-A0EC-37410D552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B503348-A179-4DCA-834B-C7A0819B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772B-E9FF-4522-A365-2AA97ADB2858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822C2D4-40D4-418B-AC25-0D8C097F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9DFDFB-08CD-4F69-A6DC-60E86E21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A6D0-F725-4684-A3C7-0CDB9D5C9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6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B1027C-2200-4DA4-B4AE-CA0B5C4B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29995F-BE1A-4CFA-8AC8-EAB16956A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0DF22D7-5236-4500-9926-2D78C886C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8416657-7F4C-4EF9-A82D-1D93514AD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336D839-0932-48ED-81C8-4BFB085A7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59499D3-1E2E-484B-B875-C1592450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772B-E9FF-4522-A365-2AA97ADB2858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347BCC3-4FDF-471F-A805-5659B02B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DB456C1-48F3-41AC-A586-DC9FC1BD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A6D0-F725-4684-A3C7-0CDB9D5C9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6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87304A-BDC1-4B34-80B9-0CE41C66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A460BE9-5A04-45C2-AEA1-4759DFBA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772B-E9FF-4522-A365-2AA97ADB2858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D50FD6A-D707-4DBE-AD54-6F1B6D4E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EDA6021-49BF-452E-A9D8-E82BFEE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A6D0-F725-4684-A3C7-0CDB9D5C9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54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83FF101-3216-41E1-AC59-5E1B3DEE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772B-E9FF-4522-A365-2AA97ADB2858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DCF2142-12FB-4EE2-9CB2-DC73C9A3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B420B96-8577-4CA4-BB18-3BB6784B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A6D0-F725-4684-A3C7-0CDB9D5C9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72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DA06D3-2E9B-481F-A272-3DB33D85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EC22B7-959E-495E-9647-C00AD98C0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08CD839-DA67-4602-9BC3-478A765B4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E4881DF-89F2-4250-B768-A91CBAF0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772B-E9FF-4522-A365-2AA97ADB2858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5F84F13-3B37-4400-972E-026880D0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F36F6B-81CF-44B0-9387-4745A430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A6D0-F725-4684-A3C7-0CDB9D5C9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08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0F26B6-D65A-4100-9CD1-D502FAF0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193E317-42C7-4DF1-A17D-7FFD6AA04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BD1F6FD-3B3A-49E6-8E2D-CE372F73A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A495CC-8366-42A3-A3F5-0DB06F0F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772B-E9FF-4522-A365-2AA97ADB2858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B9FA216-6D5E-4EE3-BEB1-BDFDCF87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5155918-973E-41D3-A248-3E9D9825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A6D0-F725-4684-A3C7-0CDB9D5C9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16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42A1F65-7D94-4121-B0DE-7024BED2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78242F3-CB27-4B99-9754-F5D529D5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DCE142-8C50-4BBE-94ED-1BEB5DEEB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9772B-E9FF-4522-A365-2AA97ADB2858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23D034-801D-4366-9432-1222D21F0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C57393-5DC0-428F-9C9C-936ECEBD1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2A6D0-F725-4684-A3C7-0CDB9D5C9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56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3F7E225-A121-41AF-8BC4-7BF22D465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7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8A2EED8-1ACE-42AC-8C34-92B7F901D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9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03C7FAB-DFEC-4627-987C-7B52EC67A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6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A2C18DC-6401-4813-99CD-847CC0DC5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0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A30203F-4443-4827-A938-E7D075E18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376F4EC-4FE8-4DFE-AECC-53AAD962D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0064D5F-6DC1-4A81-80B3-2BAA03139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7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DE6D8B4-1C0A-48BD-BDAA-FBA8B4E2D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7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485796B-8A35-49E8-B546-3D5135810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6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FD25143-01D4-4088-8BA6-829C99DB7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65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DC9D88B-6CE7-49F0-9631-1EB1F9C4A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2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1C5A3FF-B660-4408-B679-183AD08D7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15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2132EFB-7427-48C1-B0D1-B03EB3EB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5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38CAF6B-A166-4D7C-B715-DB2154E88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4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E778DE5-CFCE-4162-B514-284E7442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76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4691AF6-2696-4F0D-96CA-6491EFF68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A941D31-D536-44BC-B7BA-2FEA0E97E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5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ABAD54E-869C-4814-B8A0-FAFBCD901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91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AD04E4C-18C7-40CA-98B1-95131B7BF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47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0FD8695-5A20-4CAF-B3D4-4F0472BE8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06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3FDAE85-CA1C-4789-8121-AA5AE2FD5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09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BD2F0D1-2553-472E-8C4D-873AF0DBB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4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77A5A3B-E1D8-425B-82B5-CC0CC8AF7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8306460-ED5F-4973-BE2D-29DD649B4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8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68F77AE-F7CD-4D04-B2F5-E37FB9FF8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7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DA1DE6B-C4E5-4209-841A-E69E57C73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4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812BCEB-D938-4F36-98B6-0E8201B26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1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F4CFBAA-2FA8-43E9-9767-517A544A6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3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D30E7D3-8BBC-41BE-A609-CDEE496D1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05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Geniş ekran</PresentationFormat>
  <Paragraphs>0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Bey</dc:creator>
  <cp:lastModifiedBy>İsmail Bey</cp:lastModifiedBy>
  <cp:revision>1</cp:revision>
  <dcterms:created xsi:type="dcterms:W3CDTF">2020-04-28T11:04:14Z</dcterms:created>
  <dcterms:modified xsi:type="dcterms:W3CDTF">2020-04-28T11:09:34Z</dcterms:modified>
</cp:coreProperties>
</file>