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</p:sldIdLst>
  <p:sldSz cx="9906000" cy="6858000" type="A4"/>
  <p:notesSz cx="6889750" cy="1002188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5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61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811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42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282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234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16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54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32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63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20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017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AEDB-0954-4E98-95D2-4022E3A12248}" type="datetimeFigureOut">
              <a:rPr lang="tr-TR" smtClean="0"/>
              <a:t>9.03.2021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61A4-B413-4BAB-8780-61EF98F8DE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11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99108" y="548680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Herkese Merhabalar, </a:t>
            </a:r>
          </a:p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İsimlerin dosyada @</a:t>
            </a:r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nihalkaralikorkmaz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instagram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sayfamda olduğu gibi görünmesi için SKETCH 3D fontunu bilgisayarına yüklemeniz gerekmektedir.</a:t>
            </a:r>
          </a:p>
          <a:p>
            <a:endParaRPr lang="tr-TR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Google’a </a:t>
            </a:r>
            <a:r>
              <a:rPr lang="tr-TR" sz="3600" dirty="0" err="1" smtClean="0">
                <a:latin typeface="Times New Roman" pitchFamily="18" charset="0"/>
                <a:cs typeface="Times New Roman" pitchFamily="18" charset="0"/>
              </a:rPr>
              <a:t>Sketch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 3D indir yazarsanız hemen indirme sitelerine ulaşabilirsiniz</a:t>
            </a:r>
            <a:r>
              <a:rPr lang="tr-TR" sz="3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49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59866" y="0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84648" y="2938461"/>
            <a:ext cx="6611301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224808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784648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448944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5673080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6969224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50746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224808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45301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567308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6969224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8395949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784648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481064" y="723684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Sketch 3D" pitchFamily="2" charset="0"/>
              </a:rPr>
              <a:t>BARAN</a:t>
            </a:r>
            <a:endParaRPr lang="tr-TR" sz="15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8395949" y="723686"/>
            <a:ext cx="0" cy="2214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784648" y="762316"/>
            <a:ext cx="66113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062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99608" y="504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879791" y="2938461"/>
            <a:ext cx="6097546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224808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879791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448944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5673080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6825208" y="293382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242318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224808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45301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567308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684753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7978586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879791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784648" y="777172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Sketch 3D" pitchFamily="2" charset="0"/>
              </a:rPr>
              <a:t>HALIL</a:t>
            </a:r>
            <a:endParaRPr lang="tr-TR" sz="15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7977337" y="777172"/>
            <a:ext cx="0" cy="2212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910" y="780000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Düz Bağlayıcı 36"/>
          <p:cNvCxnSpPr/>
          <p:nvPr/>
        </p:nvCxnSpPr>
        <p:spPr>
          <a:xfrm flipV="1">
            <a:off x="1861039" y="762316"/>
            <a:ext cx="6116298" cy="148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062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55798" y="504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84648" y="2938461"/>
            <a:ext cx="6611301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368824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784648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5160054" y="2964515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10193212" y="2767574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6897216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50746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368824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11505728" y="3414572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5160054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6897216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8395949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784648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759396" y="663086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0" dirty="0" smtClean="0">
                <a:latin typeface="Sketch 3D" pitchFamily="2" charset="0"/>
              </a:rPr>
              <a:t>UMUT</a:t>
            </a:r>
            <a:endParaRPr lang="tr-TR" sz="16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8395949" y="723686"/>
            <a:ext cx="0" cy="2214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784648" y="762316"/>
            <a:ext cx="66113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13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25338" y="56249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704528" y="2938461"/>
            <a:ext cx="8353176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080792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232920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5457056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6753200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977336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V="1">
            <a:off x="181839" y="4241137"/>
            <a:ext cx="9379673" cy="2224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2016920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702296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308079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4304928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5457056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6753200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7977336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626096" y="846045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0" dirty="0" smtClean="0">
                <a:latin typeface="Sketch 3D" pitchFamily="2" charset="0"/>
              </a:rPr>
              <a:t>NISAGUL</a:t>
            </a:r>
            <a:endParaRPr lang="tr-TR" sz="14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704528" y="762530"/>
            <a:ext cx="0" cy="2175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>
            <a:off x="10785648" y="846045"/>
            <a:ext cx="0" cy="20088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704528" y="753030"/>
            <a:ext cx="8353176" cy="189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9051032" y="753030"/>
            <a:ext cx="0" cy="2175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>
            <a:off x="2016920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>
            <a:off x="9059440" y="4141376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683" y="791005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184" y="846045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29" y="853890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374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935094" y="0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704528" y="2938461"/>
            <a:ext cx="8496944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080792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232920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5457056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6753200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977336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 flipV="1">
            <a:off x="181839" y="4241137"/>
            <a:ext cx="9379673" cy="22246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2016920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702296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308079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4304928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5457056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6753200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7977336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623922" y="846045"/>
            <a:ext cx="943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0" dirty="0" smtClean="0">
                <a:latin typeface="Sketch 3D" pitchFamily="2" charset="0"/>
              </a:rPr>
              <a:t>ALIMERT</a:t>
            </a:r>
            <a:endParaRPr lang="tr-TR" sz="14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704528" y="762530"/>
            <a:ext cx="0" cy="2175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>
            <a:off x="10785648" y="846045"/>
            <a:ext cx="0" cy="20088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704528" y="753030"/>
            <a:ext cx="849694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9201472" y="753030"/>
            <a:ext cx="0" cy="2175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>
            <a:off x="2016920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>
            <a:off x="9201472" y="4159894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512" y="762530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698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942982" y="-4575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504" y="2938461"/>
            <a:ext cx="9073008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080792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232920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5601072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6897216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8193360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81839" y="4263383"/>
            <a:ext cx="972416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176411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50500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308079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4232920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560107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6897216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8209656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379143" y="727109"/>
            <a:ext cx="943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0" dirty="0" smtClean="0">
                <a:latin typeface="Sketch 3D" pitchFamily="2" charset="0"/>
              </a:rPr>
              <a:t>EGEMERT</a:t>
            </a:r>
            <a:endParaRPr lang="tr-TR" sz="14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488504" y="723686"/>
            <a:ext cx="0" cy="2175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 flipV="1">
            <a:off x="488504" y="723686"/>
            <a:ext cx="9073008" cy="1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9561512" y="679013"/>
            <a:ext cx="0" cy="22948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>
            <a:off x="1791892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>
            <a:off x="956151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9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942982" y="-4575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504" y="2938461"/>
            <a:ext cx="9073008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080792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232920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5601072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6897216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8193360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81839" y="4263383"/>
            <a:ext cx="972416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176411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50500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308079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4232920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560107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6897216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8209656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353671" y="845831"/>
            <a:ext cx="94328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500" dirty="0" smtClean="0">
                <a:latin typeface="Sketch 3D" pitchFamily="2" charset="0"/>
              </a:rPr>
              <a:t>HUSEYIN</a:t>
            </a:r>
            <a:endParaRPr lang="tr-TR" sz="145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488504" y="723686"/>
            <a:ext cx="0" cy="2175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>
            <a:off x="10785648" y="846045"/>
            <a:ext cx="0" cy="20088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9561512" y="679013"/>
            <a:ext cx="0" cy="22948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>
            <a:off x="1791892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>
            <a:off x="956151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9395" y="842870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091" y="846045"/>
            <a:ext cx="55403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Düz Bağlayıcı 36"/>
          <p:cNvCxnSpPr/>
          <p:nvPr/>
        </p:nvCxnSpPr>
        <p:spPr>
          <a:xfrm flipV="1">
            <a:off x="488504" y="723686"/>
            <a:ext cx="9073008" cy="1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736" y="744786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441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53555" y="0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504" y="2938461"/>
            <a:ext cx="9073008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2888764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007926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5160426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6274187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330736" y="29289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81839" y="4263383"/>
            <a:ext cx="972416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176411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50500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2888764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4037146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5160426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6274187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7354455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351389" y="892333"/>
            <a:ext cx="1033155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500" dirty="0" smtClean="0">
                <a:latin typeface="Sketch 3D" pitchFamily="2" charset="0"/>
              </a:rPr>
              <a:t>YUSUFEFE</a:t>
            </a:r>
            <a:endParaRPr lang="tr-TR" sz="125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488504" y="723686"/>
            <a:ext cx="0" cy="2175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>
            <a:off x="10785648" y="846045"/>
            <a:ext cx="0" cy="20088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 flipV="1">
            <a:off x="488504" y="723686"/>
            <a:ext cx="9073008" cy="1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9561512" y="679013"/>
            <a:ext cx="0" cy="22948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>
            <a:off x="1764112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>
            <a:off x="956151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>
            <a:off x="8481392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Düz Bağlayıcı 39"/>
          <p:cNvCxnSpPr/>
          <p:nvPr/>
        </p:nvCxnSpPr>
        <p:spPr>
          <a:xfrm>
            <a:off x="8481392" y="415249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339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55798" y="504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632520" y="2938461"/>
            <a:ext cx="8784976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2848962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3806371" y="2918559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736976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5889104" y="2918559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041232" y="2918559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81839" y="4263383"/>
            <a:ext cx="9592893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1764112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63252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2842126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3806371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477930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5889491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7041232" y="415249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506240" y="882966"/>
            <a:ext cx="1033155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0" dirty="0" smtClean="0">
                <a:latin typeface="Sketch 3D" pitchFamily="2" charset="0"/>
              </a:rPr>
              <a:t>ELISASYA</a:t>
            </a:r>
            <a:endParaRPr lang="tr-TR" sz="135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632520" y="753030"/>
            <a:ext cx="0" cy="21759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>
            <a:off x="10785648" y="846045"/>
            <a:ext cx="0" cy="20088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 flipV="1">
            <a:off x="632520" y="723686"/>
            <a:ext cx="8784976" cy="16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9417496" y="731901"/>
            <a:ext cx="0" cy="22948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Düz Bağlayıcı 38"/>
          <p:cNvCxnSpPr/>
          <p:nvPr/>
        </p:nvCxnSpPr>
        <p:spPr>
          <a:xfrm>
            <a:off x="1764112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>
            <a:off x="9417496" y="412061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Düz Bağlayıcı 32"/>
          <p:cNvCxnSpPr/>
          <p:nvPr/>
        </p:nvCxnSpPr>
        <p:spPr>
          <a:xfrm>
            <a:off x="8152804" y="2918559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Düz Bağlayıcı 39"/>
          <p:cNvCxnSpPr/>
          <p:nvPr/>
        </p:nvCxnSpPr>
        <p:spPr>
          <a:xfrm>
            <a:off x="8152804" y="415249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776" y="846045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4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55798" y="23320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84648" y="2938461"/>
            <a:ext cx="6611301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296816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784648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664968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5889104" y="2925885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113240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50746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296816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664968" y="4118092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5889104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7113240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8395949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759368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757079" y="792761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Sketch 3D" pitchFamily="2" charset="0"/>
              </a:rPr>
              <a:t>NIHAL</a:t>
            </a:r>
            <a:endParaRPr lang="tr-TR" sz="15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8395949" y="723686"/>
            <a:ext cx="0" cy="2214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789892" y="754977"/>
            <a:ext cx="66113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848" y="762316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91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942982" y="-4575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852296" y="761572"/>
            <a:ext cx="8064897" cy="2304256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4000" dirty="0" smtClean="0">
                <a:latin typeface="Sketch 3D" pitchFamily="2" charset="0"/>
              </a:rPr>
              <a:t>BUGLEM</a:t>
            </a:r>
            <a:endParaRPr lang="tr-TR" sz="14000" dirty="0">
              <a:latin typeface="Sketch 3D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856598" y="2938461"/>
            <a:ext cx="8064896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2289831" y="2925885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3657983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952817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6250271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483242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424550" y="4254379"/>
            <a:ext cx="8928992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2297885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864652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3666037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4974502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6255725" y="4128560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7491296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8929548" y="4149436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904" y="789800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02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935094" y="7634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064568" y="2938461"/>
            <a:ext cx="7704856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2297885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3657983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952817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6177135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483242" y="294240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632520" y="4254379"/>
            <a:ext cx="8640960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2297885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064568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3666037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4974502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6177135" y="4128560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7491296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8769424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Metin kutusu 1"/>
          <p:cNvSpPr txBox="1"/>
          <p:nvPr/>
        </p:nvSpPr>
        <p:spPr>
          <a:xfrm>
            <a:off x="1064568" y="731861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0" dirty="0" smtClean="0">
                <a:latin typeface="Sketch 3D" pitchFamily="2" charset="0"/>
              </a:rPr>
              <a:t>ALEYNA</a:t>
            </a:r>
            <a:endParaRPr lang="tr-TR" sz="14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1048744" y="723686"/>
            <a:ext cx="0" cy="2206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Düz Bağlayıcı 33"/>
          <p:cNvCxnSpPr/>
          <p:nvPr/>
        </p:nvCxnSpPr>
        <p:spPr>
          <a:xfrm>
            <a:off x="8769424" y="772030"/>
            <a:ext cx="0" cy="2206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048744" y="753031"/>
            <a:ext cx="7720680" cy="189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6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55798" y="3044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84648" y="2938461"/>
            <a:ext cx="6611301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296816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784648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664968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5889104" y="2925885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113240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50746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296816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664968" y="4118092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5889104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7113240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8395949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759368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679363" y="723686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Sketch 3D" pitchFamily="2" charset="0"/>
              </a:rPr>
              <a:t>HAZAL</a:t>
            </a:r>
            <a:endParaRPr lang="tr-TR" sz="15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8395949" y="723686"/>
            <a:ext cx="0" cy="2214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784648" y="762316"/>
            <a:ext cx="66113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62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55798" y="23320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84648" y="2938461"/>
            <a:ext cx="6611301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296816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784648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664968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5889104" y="2925885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113240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50746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296816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664968" y="4118092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5889104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7113240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8395949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759368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679363" y="723686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Sketch 3D" pitchFamily="2" charset="0"/>
              </a:rPr>
              <a:t>NEHIR</a:t>
            </a:r>
            <a:endParaRPr lang="tr-TR" sz="15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8395949" y="723686"/>
            <a:ext cx="0" cy="2214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784648" y="762316"/>
            <a:ext cx="66113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152" y="792761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5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75936" y="-712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84648" y="2938461"/>
            <a:ext cx="6835011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469680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784648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732082" y="2925885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6033120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7257256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65148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46968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73208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6029424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7233096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8595508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784648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676636" y="710772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Sketch 3D" pitchFamily="2" charset="0"/>
              </a:rPr>
              <a:t>MELEK</a:t>
            </a:r>
            <a:endParaRPr lang="tr-TR" sz="15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8619659" y="72368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784648" y="762316"/>
            <a:ext cx="683648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5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751707" y="0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84648" y="2938461"/>
            <a:ext cx="6611301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224808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784648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448944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5673080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6897216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50746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224808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45301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567308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6969224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8395949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784648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688442" y="782457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Sketch 3D" pitchFamily="2" charset="0"/>
              </a:rPr>
              <a:t>ECRIN</a:t>
            </a:r>
            <a:endParaRPr lang="tr-TR" sz="15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8395949" y="723686"/>
            <a:ext cx="0" cy="2214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784648" y="762316"/>
            <a:ext cx="66113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910" y="769441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496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719272" y="504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84648" y="2938461"/>
            <a:ext cx="6611301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080792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784648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448944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5673080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6897216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50746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105200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45301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567308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6969224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8395949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784648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568852" y="698602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Sketch 3D" pitchFamily="2" charset="0"/>
              </a:rPr>
              <a:t>KAGAN</a:t>
            </a:r>
            <a:endParaRPr lang="tr-TR" sz="15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8395949" y="723686"/>
            <a:ext cx="0" cy="2214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624" y="744184"/>
            <a:ext cx="5524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7" name="Düz Bağlayıcı 36"/>
          <p:cNvCxnSpPr/>
          <p:nvPr/>
        </p:nvCxnSpPr>
        <p:spPr>
          <a:xfrm>
            <a:off x="1784648" y="762316"/>
            <a:ext cx="66113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510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834741" y="43145"/>
            <a:ext cx="56766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400" dirty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Kesirlerle </a:t>
            </a:r>
            <a:r>
              <a:rPr lang="tr-TR" sz="4400" dirty="0" smtClean="0">
                <a:solidFill>
                  <a:srgbClr val="FF0000"/>
                </a:solidFill>
                <a:latin typeface="Gecko Personal Use Only" pitchFamily="2" charset="0"/>
                <a:cs typeface="Gecko Personal Use Only" pitchFamily="2" charset="0"/>
              </a:rPr>
              <a:t>İsmim</a:t>
            </a:r>
            <a:endParaRPr lang="tr-TR" sz="4400" dirty="0">
              <a:solidFill>
                <a:srgbClr val="FF0000"/>
              </a:solidFill>
              <a:latin typeface="Gecko Personal Use Only" pitchFamily="2" charset="0"/>
              <a:cs typeface="Gecko Personal Use Only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1784648" y="2938461"/>
            <a:ext cx="6611301" cy="90011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sz="15000" dirty="0">
              <a:latin typeface="Sketch 3D" pitchFamily="2" charset="0"/>
            </a:endParaRPr>
          </a:p>
        </p:txBody>
      </p:sp>
      <p:cxnSp>
        <p:nvCxnSpPr>
          <p:cNvPr id="17" name="Düz Bağlayıcı 16"/>
          <p:cNvCxnSpPr/>
          <p:nvPr/>
        </p:nvCxnSpPr>
        <p:spPr>
          <a:xfrm>
            <a:off x="3224808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1784648" y="762316"/>
            <a:ext cx="0" cy="220219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Düz Bağlayıcı 18"/>
          <p:cNvCxnSpPr/>
          <p:nvPr/>
        </p:nvCxnSpPr>
        <p:spPr>
          <a:xfrm>
            <a:off x="4448944" y="2938461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Düz Bağlayıcı 19"/>
          <p:cNvCxnSpPr/>
          <p:nvPr/>
        </p:nvCxnSpPr>
        <p:spPr>
          <a:xfrm>
            <a:off x="5673080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Düz Bağlayıcı 20"/>
          <p:cNvCxnSpPr/>
          <p:nvPr/>
        </p:nvCxnSpPr>
        <p:spPr>
          <a:xfrm>
            <a:off x="6969224" y="2948903"/>
            <a:ext cx="0" cy="9001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/>
          <p:nvPr/>
        </p:nvCxnSpPr>
        <p:spPr>
          <a:xfrm>
            <a:off x="1333967" y="4263383"/>
            <a:ext cx="7507465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Düz Bağlayıcı 27"/>
          <p:cNvCxnSpPr/>
          <p:nvPr/>
        </p:nvCxnSpPr>
        <p:spPr>
          <a:xfrm>
            <a:off x="3224808" y="4119738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Yuvarlatılmış Dikdörtgen 34"/>
          <p:cNvSpPr/>
          <p:nvPr/>
        </p:nvSpPr>
        <p:spPr>
          <a:xfrm>
            <a:off x="180367" y="521916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Metin kutusu 35"/>
          <p:cNvSpPr txBox="1"/>
          <p:nvPr/>
        </p:nvSpPr>
        <p:spPr>
          <a:xfrm>
            <a:off x="181839" y="53424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Kaç parçadan oluşuyor?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3" name="Yuvarlatılmış Dikdörtgen 42"/>
          <p:cNvSpPr/>
          <p:nvPr/>
        </p:nvSpPr>
        <p:spPr>
          <a:xfrm>
            <a:off x="2581845" y="5219167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Metin kutusu 43"/>
          <p:cNvSpPr txBox="1"/>
          <p:nvPr/>
        </p:nvSpPr>
        <p:spPr>
          <a:xfrm>
            <a:off x="2855798" y="5302565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Birim kesri nedir?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5" name="Yuvarlatılmış Dikdörtgen 44"/>
          <p:cNvSpPr/>
          <p:nvPr/>
        </p:nvSpPr>
        <p:spPr>
          <a:xfrm>
            <a:off x="5023535" y="5210480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6" name="Metin kutusu 45"/>
          <p:cNvSpPr txBox="1"/>
          <p:nvPr/>
        </p:nvSpPr>
        <p:spPr>
          <a:xfrm>
            <a:off x="5095543" y="521533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Ünlü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7" name="Yuvarlatılmış Dikdörtgen 46"/>
          <p:cNvSpPr/>
          <p:nvPr/>
        </p:nvSpPr>
        <p:spPr>
          <a:xfrm>
            <a:off x="7467531" y="5178184"/>
            <a:ext cx="2307201" cy="158430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8" name="Metin kutusu 47"/>
          <p:cNvSpPr txBox="1"/>
          <p:nvPr/>
        </p:nvSpPr>
        <p:spPr>
          <a:xfrm>
            <a:off x="7467531" y="5219167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Ünsüz harflerin ifade ettiği kesir sayısı kaçtır?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sp>
        <p:nvSpPr>
          <p:cNvPr id="49" name="Dikdörtgen 48"/>
          <p:cNvSpPr/>
          <p:nvPr/>
        </p:nvSpPr>
        <p:spPr>
          <a:xfrm>
            <a:off x="24139" y="4896001"/>
            <a:ext cx="37113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dirty="0">
                <a:solidFill>
                  <a:srgbClr val="FF0000"/>
                </a:solidFill>
                <a:latin typeface="TTKB Dik Temel Abece" pitchFamily="2" charset="-94"/>
              </a:rPr>
              <a:t>İsmini bir bütün olarak </a:t>
            </a:r>
            <a:r>
              <a:rPr lang="tr-TR" dirty="0" smtClean="0">
                <a:solidFill>
                  <a:srgbClr val="FF0000"/>
                </a:solidFill>
                <a:latin typeface="TTKB Dik Temel Abece" pitchFamily="2" charset="-94"/>
              </a:rPr>
              <a:t>düşünürsen;</a:t>
            </a:r>
            <a:endParaRPr lang="tr-TR" dirty="0">
              <a:solidFill>
                <a:srgbClr val="FF0000"/>
              </a:solidFill>
              <a:latin typeface="TTKB Dik Temel Abece" pitchFamily="2" charset="-94"/>
            </a:endParaRPr>
          </a:p>
        </p:txBody>
      </p:sp>
      <p:cxnSp>
        <p:nvCxnSpPr>
          <p:cNvPr id="52" name="Düz Bağlayıcı 51"/>
          <p:cNvCxnSpPr/>
          <p:nvPr/>
        </p:nvCxnSpPr>
        <p:spPr>
          <a:xfrm>
            <a:off x="11505728" y="4372779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Düz Bağlayıcı 52"/>
          <p:cNvCxnSpPr/>
          <p:nvPr/>
        </p:nvCxnSpPr>
        <p:spPr>
          <a:xfrm>
            <a:off x="4453012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Düz Bağlayıcı 53"/>
          <p:cNvCxnSpPr/>
          <p:nvPr/>
        </p:nvCxnSpPr>
        <p:spPr>
          <a:xfrm>
            <a:off x="5673080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Düz Bağlayıcı 54"/>
          <p:cNvCxnSpPr/>
          <p:nvPr/>
        </p:nvCxnSpPr>
        <p:spPr>
          <a:xfrm>
            <a:off x="6969224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Düz Bağlayıcı 55"/>
          <p:cNvCxnSpPr/>
          <p:nvPr/>
        </p:nvCxnSpPr>
        <p:spPr>
          <a:xfrm>
            <a:off x="8395949" y="4131741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Düz Bağlayıcı 56"/>
          <p:cNvCxnSpPr/>
          <p:nvPr/>
        </p:nvCxnSpPr>
        <p:spPr>
          <a:xfrm>
            <a:off x="1784648" y="4109495"/>
            <a:ext cx="0" cy="26328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Metin kutusu 28"/>
          <p:cNvSpPr txBox="1"/>
          <p:nvPr/>
        </p:nvSpPr>
        <p:spPr>
          <a:xfrm>
            <a:off x="1481064" y="723684"/>
            <a:ext cx="842493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0" dirty="0" smtClean="0">
                <a:latin typeface="Sketch 3D" pitchFamily="2" charset="0"/>
              </a:rPr>
              <a:t>BERAT</a:t>
            </a:r>
            <a:endParaRPr lang="tr-TR" sz="15000" dirty="0">
              <a:latin typeface="Sketch 3D" pitchFamily="2" charset="0"/>
            </a:endParaRPr>
          </a:p>
        </p:txBody>
      </p:sp>
      <p:cxnSp>
        <p:nvCxnSpPr>
          <p:cNvPr id="32" name="Düz Bağlayıcı 31"/>
          <p:cNvCxnSpPr/>
          <p:nvPr/>
        </p:nvCxnSpPr>
        <p:spPr>
          <a:xfrm>
            <a:off x="8395949" y="723686"/>
            <a:ext cx="0" cy="2214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Düz Bağlayıcı 36"/>
          <p:cNvCxnSpPr/>
          <p:nvPr/>
        </p:nvCxnSpPr>
        <p:spPr>
          <a:xfrm>
            <a:off x="1784648" y="762316"/>
            <a:ext cx="661130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51024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624</Words>
  <Application>Microsoft Office PowerPoint</Application>
  <PresentationFormat>A4 Kağıt (210x297 mm)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12</cp:revision>
  <dcterms:created xsi:type="dcterms:W3CDTF">2021-03-07T18:58:52Z</dcterms:created>
  <dcterms:modified xsi:type="dcterms:W3CDTF">2021-03-08T21:12:30Z</dcterms:modified>
</cp:coreProperties>
</file>