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1" r:id="rId4"/>
    <p:sldId id="259" r:id="rId5"/>
    <p:sldId id="263" r:id="rId6"/>
    <p:sldId id="264" r:id="rId7"/>
    <p:sldId id="265" r:id="rId8"/>
    <p:sldId id="266" r:id="rId9"/>
    <p:sldId id="277" r:id="rId10"/>
    <p:sldId id="278" r:id="rId11"/>
    <p:sldId id="267" r:id="rId12"/>
    <p:sldId id="269" r:id="rId13"/>
    <p:sldId id="270" r:id="rId14"/>
    <p:sldId id="280" r:id="rId15"/>
    <p:sldId id="271" r:id="rId16"/>
    <p:sldId id="272" r:id="rId17"/>
    <p:sldId id="274" r:id="rId18"/>
    <p:sldId id="275" r:id="rId19"/>
    <p:sldId id="261" r:id="rId20"/>
    <p:sldId id="276" r:id="rId21"/>
    <p:sldId id="273" r:id="rId22"/>
    <p:sldId id="268" r:id="rId23"/>
    <p:sldId id="257" r:id="rId24"/>
    <p:sldId id="260" r:id="rId25"/>
    <p:sldId id="262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474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DDA079-BC53-4209-B5DC-F6C158608D3F}" type="datetimeFigureOut">
              <a:rPr lang="tr-TR" smtClean="0"/>
              <a:pPr/>
              <a:t>2.01.2021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95E62C6-2472-4E6B-B5B0-C0897653D4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Kayra Aydin" pitchFamily="34" charset="0"/>
              </a:rPr>
              <a:t>1.SINIF ZIT ANLAMLI KELİMELER</a:t>
            </a:r>
            <a:endParaRPr lang="tr-TR" sz="4000" b="1" dirty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8" name="7 Alt Başlık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Kayra Aydin" pitchFamily="34" charset="0"/>
              </a:rPr>
              <a:t>Kelimeleri </a:t>
            </a:r>
            <a:r>
              <a:rPr lang="tr-TR" sz="3200" b="1" dirty="0" smtClean="0">
                <a:solidFill>
                  <a:srgbClr val="002060"/>
                </a:solidFill>
                <a:latin typeface="Kayra Aydin" pitchFamily="34" charset="0"/>
              </a:rPr>
              <a:t>oku, karşıtını </a:t>
            </a:r>
            <a:r>
              <a:rPr lang="tr-TR" sz="3200" b="1" dirty="0" smtClean="0">
                <a:solidFill>
                  <a:srgbClr val="002060"/>
                </a:solidFill>
                <a:latin typeface="Kayra Aydin" pitchFamily="34" charset="0"/>
              </a:rPr>
              <a:t>bul ve yaz.</a:t>
            </a:r>
            <a:endParaRPr lang="tr-TR" sz="3200" b="1" dirty="0">
              <a:solidFill>
                <a:srgbClr val="002060"/>
              </a:solidFill>
              <a:latin typeface="Kayra Aydin" pitchFamily="34" charset="0"/>
            </a:endParaRPr>
          </a:p>
        </p:txBody>
      </p:sp>
      <p:sp>
        <p:nvSpPr>
          <p:cNvPr id="4" name="Dikdörtgen 1">
            <a:extLst>
              <a:ext uri="{FF2B5EF4-FFF2-40B4-BE49-F238E27FC236}">
                <a16:creationId xmlns:a16="http://schemas.microsoft.com/office/drawing/2014/main" xmlns="" id="{126EC396-809B-403B-8371-7EE0A3BBE64E}"/>
              </a:ext>
            </a:extLst>
          </p:cNvPr>
          <p:cNvSpPr/>
          <p:nvPr/>
        </p:nvSpPr>
        <p:spPr>
          <a:xfrm>
            <a:off x="1643042" y="3286124"/>
            <a:ext cx="654390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chemeClr val="accent3">
                <a:lumMod val="75000"/>
                <a:alpha val="91000"/>
              </a:schemeClr>
            </a:solidFill>
          </a:ln>
          <a:effectLst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0" i="0" dirty="0" smtClean="0">
                <a:solidFill>
                  <a:srgbClr val="666666"/>
                </a:solidFill>
                <a:effectLst/>
                <a:latin typeface="Kayra Aydin" pitchFamily="34" charset="0"/>
              </a:rPr>
              <a:t>      Karşıt </a:t>
            </a:r>
            <a:r>
              <a:rPr lang="tr-TR" sz="2400" b="0" i="0" dirty="0">
                <a:solidFill>
                  <a:srgbClr val="666666"/>
                </a:solidFill>
                <a:effectLst/>
                <a:latin typeface="Kayra Aydin" pitchFamily="34" charset="0"/>
              </a:rPr>
              <a:t>kavramları karşılayan, birbirleriyle çelişen anlamlar içeren sözcüklere “</a:t>
            </a:r>
            <a:r>
              <a:rPr lang="tr-TR" sz="2400" b="1" i="0" dirty="0">
                <a:solidFill>
                  <a:srgbClr val="FF0000"/>
                </a:solidFill>
                <a:effectLst/>
                <a:latin typeface="Kayra Aydin" pitchFamily="34" charset="0"/>
              </a:rPr>
              <a:t>zıt anlamlı sözcükler</a:t>
            </a:r>
            <a:r>
              <a:rPr lang="tr-TR" sz="2400" b="0" i="0" dirty="0">
                <a:solidFill>
                  <a:srgbClr val="FF0000"/>
                </a:solidFill>
                <a:effectLst/>
                <a:latin typeface="Kayra Aydin" pitchFamily="34" charset="0"/>
              </a:rPr>
              <a:t>” </a:t>
            </a:r>
            <a:r>
              <a:rPr lang="tr-TR" sz="2400" b="0" i="0" dirty="0">
                <a:solidFill>
                  <a:srgbClr val="666666"/>
                </a:solidFill>
                <a:effectLst/>
                <a:latin typeface="Kayra Aydin" pitchFamily="34" charset="0"/>
              </a:rPr>
              <a:t>denir.</a:t>
            </a:r>
            <a:endParaRPr lang="tr-TR" sz="2400" dirty="0">
              <a:latin typeface="Kayra Aydin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8728" y="785794"/>
            <a:ext cx="3657600" cy="466344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Kayra Aydin" pitchFamily="34" charset="0"/>
              </a:rPr>
              <a:t>TOPLAMA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4942" y="785794"/>
            <a:ext cx="3657600" cy="466344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Kayra Aydin" pitchFamily="34" charset="0"/>
              </a:rPr>
              <a:t>ÇIKARMA 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5" name="4 Artı"/>
          <p:cNvSpPr/>
          <p:nvPr/>
        </p:nvSpPr>
        <p:spPr>
          <a:xfrm>
            <a:off x="1500166" y="1571612"/>
            <a:ext cx="3286148" cy="3500462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Eksi"/>
          <p:cNvSpPr/>
          <p:nvPr/>
        </p:nvSpPr>
        <p:spPr>
          <a:xfrm>
            <a:off x="5572132" y="2285992"/>
            <a:ext cx="2643206" cy="228601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8728" y="142873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TATLI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4942" y="142873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ACI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5" name="Dikdörtgen 1"/>
          <p:cNvSpPr/>
          <p:nvPr/>
        </p:nvSpPr>
        <p:spPr>
          <a:xfrm>
            <a:off x="1785918" y="2214554"/>
            <a:ext cx="3312937" cy="36433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9"/>
          <p:cNvSpPr/>
          <p:nvPr/>
        </p:nvSpPr>
        <p:spPr>
          <a:xfrm>
            <a:off x="5715008" y="2071678"/>
            <a:ext cx="3133226" cy="37862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57290" y="1142984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YAVAŞ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4942" y="1142984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HIZLI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7" name="6 Resim" descr="KAPLUBAĞ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071678"/>
            <a:ext cx="2847975" cy="3429024"/>
          </a:xfrm>
          <a:prstGeom prst="rect">
            <a:avLst/>
          </a:prstGeom>
        </p:spPr>
      </p:pic>
      <p:pic>
        <p:nvPicPr>
          <p:cNvPr id="8" name="7 Resim" descr="HIZ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071678"/>
            <a:ext cx="3000396" cy="350046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8728" y="857232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ESKİ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57818" y="857232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YENİ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7" name="6 Resim" descr="istockphoto-825968584-102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85926"/>
            <a:ext cx="2928958" cy="3857652"/>
          </a:xfrm>
          <a:prstGeom prst="rect">
            <a:avLst/>
          </a:prstGeom>
        </p:spPr>
      </p:pic>
      <p:pic>
        <p:nvPicPr>
          <p:cNvPr id="8" name="7 Resim" descr="ye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785926"/>
            <a:ext cx="2928958" cy="385765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500166" y="71435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GÜZEL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86400" y="71435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ÇİRKİN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5" name="4 Resim" descr="fft373_mf331003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14488"/>
            <a:ext cx="2995613" cy="3286125"/>
          </a:xfrm>
          <a:prstGeom prst="rect">
            <a:avLst/>
          </a:prstGeom>
        </p:spPr>
      </p:pic>
      <p:pic>
        <p:nvPicPr>
          <p:cNvPr id="6" name="5 Resim" descr="png-transparent-disney-sleeping-beauty-aurora-illustration-princess-aurora-cinderella-belle-rapunzel-the-sleeping-beauty-sleeping-beauty-disney-princess-cartoon-fictional-charac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643050"/>
            <a:ext cx="2906021" cy="328614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285852" y="107154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YAZ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4" y="107154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KIŞ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5" name="4 Resim" descr="YAZ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857364"/>
            <a:ext cx="3071834" cy="3357586"/>
          </a:xfrm>
          <a:prstGeom prst="rect">
            <a:avLst/>
          </a:prstGeom>
        </p:spPr>
      </p:pic>
      <p:pic>
        <p:nvPicPr>
          <p:cNvPr id="6" name="5 Resim" descr="KI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9" y="1857364"/>
            <a:ext cx="2786082" cy="3429024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500166" y="1000108"/>
            <a:ext cx="3657600" cy="4663440"/>
          </a:xfrm>
          <a:noFill/>
        </p:spPr>
        <p:txBody>
          <a:bodyPr/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KUZEY</a:t>
            </a:r>
          </a:p>
          <a:p>
            <a:pPr algn="ctr">
              <a:buNone/>
            </a:pPr>
            <a:endParaRPr lang="tr-TR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86380" y="1071546"/>
            <a:ext cx="3357554" cy="4663440"/>
          </a:xfrm>
        </p:spPr>
        <p:txBody>
          <a:bodyPr/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GÜNEY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</p:txBody>
      </p:sp>
      <p:pic>
        <p:nvPicPr>
          <p:cNvPr id="5" name="4 Resim" descr="pusul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357430"/>
            <a:ext cx="2305050" cy="2357454"/>
          </a:xfrm>
          <a:prstGeom prst="rect">
            <a:avLst/>
          </a:prstGeom>
        </p:spPr>
      </p:pic>
      <p:pic>
        <p:nvPicPr>
          <p:cNvPr id="7" name="6 Resim" descr="pusul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500306"/>
            <a:ext cx="2305050" cy="2266952"/>
          </a:xfrm>
          <a:prstGeom prst="rect">
            <a:avLst/>
          </a:prstGeom>
        </p:spPr>
      </p:pic>
      <p:cxnSp>
        <p:nvCxnSpPr>
          <p:cNvPr id="11" name="10 Düz Ok Bağlayıcısı"/>
          <p:cNvCxnSpPr/>
          <p:nvPr/>
        </p:nvCxnSpPr>
        <p:spPr>
          <a:xfrm flipV="1">
            <a:off x="1714480" y="2500306"/>
            <a:ext cx="1285884" cy="500066"/>
          </a:xfrm>
          <a:prstGeom prst="straightConnector1">
            <a:avLst/>
          </a:prstGeom>
          <a:ln w="444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2357422" y="1857364"/>
            <a:ext cx="178595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Kayra Aydin" pitchFamily="34" charset="0"/>
              </a:rPr>
              <a:t>kuzey</a:t>
            </a:r>
            <a:endParaRPr lang="tr-TR" sz="3200" dirty="0">
              <a:latin typeface="Kayra Aydin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286512" y="4714884"/>
            <a:ext cx="178595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Kayra Aydin" pitchFamily="34" charset="0"/>
              </a:rPr>
              <a:t>güney</a:t>
            </a:r>
            <a:endParaRPr lang="tr-TR" sz="3200" dirty="0">
              <a:latin typeface="Kayra Aydin" pitchFamily="34" charset="0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rot="10800000">
            <a:off x="7572396" y="4572009"/>
            <a:ext cx="1178728" cy="285753"/>
          </a:xfrm>
          <a:prstGeom prst="straightConnector1">
            <a:avLst/>
          </a:prstGeom>
          <a:ln w="444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57290" y="1142984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KİRLİ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57752" y="1214422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TEMİZ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7" name="6 Resim" descr="KİRL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071678"/>
            <a:ext cx="3071834" cy="3286148"/>
          </a:xfrm>
          <a:prstGeom prst="rect">
            <a:avLst/>
          </a:prstGeom>
        </p:spPr>
      </p:pic>
      <p:pic>
        <p:nvPicPr>
          <p:cNvPr id="8" name="7 Resim" descr="TEMİZ GÖMLRK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071678"/>
            <a:ext cx="2847980" cy="3357586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285852" y="1285860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YÜKSEK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4942" y="1214422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ALÇAK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6" name="5 Resim" descr="indir (1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928802"/>
            <a:ext cx="3252804" cy="3571900"/>
          </a:xfrm>
          <a:prstGeom prst="rect">
            <a:avLst/>
          </a:prstGeom>
        </p:spPr>
      </p:pic>
      <p:pic>
        <p:nvPicPr>
          <p:cNvPr id="8" name="7 Resim" descr="indir (1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928802"/>
            <a:ext cx="3252804" cy="3786214"/>
          </a:xfrm>
          <a:prstGeom prst="rect">
            <a:avLst/>
          </a:prstGeom>
        </p:spPr>
      </p:pic>
      <p:cxnSp>
        <p:nvCxnSpPr>
          <p:cNvPr id="10" name="9 Düz Ok Bağlayıcısı"/>
          <p:cNvCxnSpPr/>
          <p:nvPr/>
        </p:nvCxnSpPr>
        <p:spPr>
          <a:xfrm>
            <a:off x="1357290" y="2143116"/>
            <a:ext cx="1428760" cy="571504"/>
          </a:xfrm>
          <a:prstGeom prst="straightConnector1">
            <a:avLst/>
          </a:prstGeom>
          <a:ln w="666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V="1">
            <a:off x="5143504" y="5000636"/>
            <a:ext cx="1357322" cy="500066"/>
          </a:xfrm>
          <a:prstGeom prst="straightConnector1">
            <a:avLst/>
          </a:prstGeom>
          <a:ln w="666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8728" y="1285860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ZENGİN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4" y="1285860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FAKİR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5" name="Dikdörtgen 1"/>
          <p:cNvSpPr/>
          <p:nvPr/>
        </p:nvSpPr>
        <p:spPr>
          <a:xfrm>
            <a:off x="1643042" y="2071678"/>
            <a:ext cx="3357586" cy="38697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9"/>
          <p:cNvSpPr/>
          <p:nvPr/>
        </p:nvSpPr>
        <p:spPr>
          <a:xfrm>
            <a:off x="5715008" y="2071678"/>
            <a:ext cx="3071802" cy="38576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8728" y="107154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SİYAH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86380" y="1142984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BEYAZ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928794" y="2214554"/>
            <a:ext cx="3143272" cy="27146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715008" y="2214554"/>
            <a:ext cx="2928958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714480" y="1071546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b="1" dirty="0" smtClean="0">
                <a:latin typeface="Kayra Aydin" pitchFamily="34" charset="0"/>
              </a:rPr>
              <a:t>   KURU</a:t>
            </a:r>
          </a:p>
          <a:p>
            <a:pPr>
              <a:buNone/>
            </a:pPr>
            <a:endParaRPr lang="tr-TR" sz="4000" b="1" dirty="0" smtClean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4" y="1071546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b="1" dirty="0" smtClean="0">
                <a:latin typeface="Kayra Aydin" pitchFamily="34" charset="0"/>
              </a:rPr>
              <a:t>   YAŞ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5" name="4 Resim" descr="images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857364"/>
            <a:ext cx="2619375" cy="3357586"/>
          </a:xfrm>
          <a:prstGeom prst="rect">
            <a:avLst/>
          </a:prstGeom>
        </p:spPr>
      </p:pic>
      <p:pic>
        <p:nvPicPr>
          <p:cNvPr id="6" name="5 Resim" descr="indir (1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857364"/>
            <a:ext cx="2714644" cy="364333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42976" y="1285860"/>
            <a:ext cx="3657600" cy="4429156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SOL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4" y="1285860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SAĞ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10" name="9 Resim" descr="SO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000240"/>
            <a:ext cx="3571900" cy="3571900"/>
          </a:xfrm>
          <a:prstGeom prst="rect">
            <a:avLst/>
          </a:prstGeom>
        </p:spPr>
      </p:pic>
      <p:pic>
        <p:nvPicPr>
          <p:cNvPr id="11" name="10 Resim" descr="SAĞ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214554"/>
            <a:ext cx="2628905" cy="328614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8728" y="1285860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ŞİŞMAN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72066" y="1357298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ZAYIF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7" name="6 Resim" descr="kisspng-diary-of-a-wimpy-kid-cabin-fever-greg-heffley-the-diary-of-a-wimpy-kid-clipart-5ba32bb6e20a70.2840679615374202149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214554"/>
            <a:ext cx="2714644" cy="3429024"/>
          </a:xfrm>
          <a:prstGeom prst="rect">
            <a:avLst/>
          </a:prstGeom>
        </p:spPr>
      </p:pic>
      <p:pic>
        <p:nvPicPr>
          <p:cNvPr id="8" name="7 Resim" descr="depositphotos_5772923-stock-illustration-fat-k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071678"/>
            <a:ext cx="3071834" cy="350046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1357290" y="1000108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AŞAĞI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5286380" y="1000108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YUKARI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7" name="Yukarı Ok 11"/>
          <p:cNvSpPr/>
          <p:nvPr/>
        </p:nvSpPr>
        <p:spPr>
          <a:xfrm>
            <a:off x="6072198" y="1857364"/>
            <a:ext cx="2521616" cy="369872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Aşağı Ok 4"/>
          <p:cNvSpPr/>
          <p:nvPr/>
        </p:nvSpPr>
        <p:spPr>
          <a:xfrm>
            <a:off x="1928794" y="1785926"/>
            <a:ext cx="2714644" cy="378621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42976" y="1357298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SICAK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29190" y="1357298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SOĞUK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6" name="Dikdörtgen 9"/>
          <p:cNvSpPr/>
          <p:nvPr/>
        </p:nvSpPr>
        <p:spPr>
          <a:xfrm>
            <a:off x="5500694" y="2000240"/>
            <a:ext cx="3031412" cy="38787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6 Resim" descr="indir (1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000240"/>
            <a:ext cx="2857520" cy="3786214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500166" y="71435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AĞIR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72066" y="71435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HAFİF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8" name="7 Resim" descr="1027524277_0_1_3648_2053_1200x0_80_0_1_da8b8902c802024b718b1f218d38c1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571612"/>
            <a:ext cx="3500462" cy="3571900"/>
          </a:xfrm>
          <a:prstGeom prst="rect">
            <a:avLst/>
          </a:prstGeom>
        </p:spPr>
      </p:pic>
      <p:pic>
        <p:nvPicPr>
          <p:cNvPr id="9" name="8 Resim" descr="TÜ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571612"/>
            <a:ext cx="2619375" cy="357190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Yatay Kaydırma"/>
          <p:cNvSpPr/>
          <p:nvPr/>
        </p:nvSpPr>
        <p:spPr>
          <a:xfrm>
            <a:off x="2143108" y="1500174"/>
            <a:ext cx="5500726" cy="228601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HAZIRLAYAN: Selma ÖZCAN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@selmaozcan5506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500166" y="928670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SERT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4942" y="1000108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YUMUŞAK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5" name="4 Resim" descr="PAMU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071678"/>
            <a:ext cx="3214710" cy="3357586"/>
          </a:xfrm>
          <a:prstGeom prst="rect">
            <a:avLst/>
          </a:prstGeom>
        </p:spPr>
      </p:pic>
      <p:pic>
        <p:nvPicPr>
          <p:cNvPr id="6" name="5 Resim" descr="ruyada-tas-gorm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000240"/>
            <a:ext cx="2833690" cy="3305177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500166" y="1000108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YAŞLI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86380" y="107154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GENÇ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5" name="Dikdörtgen 1"/>
          <p:cNvSpPr/>
          <p:nvPr/>
        </p:nvSpPr>
        <p:spPr>
          <a:xfrm>
            <a:off x="1928794" y="1857364"/>
            <a:ext cx="3078242" cy="396769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6 Resim" descr="1550766_b2e862d215196005c2acc3b76bc45ec7_640x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928802"/>
            <a:ext cx="3071834" cy="392909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57290" y="1142984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UZUN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72066" y="1071546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Kayra Aydin" pitchFamily="34" charset="0"/>
              </a:rPr>
              <a:t> KISA</a:t>
            </a:r>
            <a:endParaRPr lang="tr-TR" sz="3600" b="1" dirty="0">
              <a:latin typeface="Kayra Aydin" pitchFamily="34" charset="0"/>
            </a:endParaRPr>
          </a:p>
        </p:txBody>
      </p:sp>
      <p:sp>
        <p:nvSpPr>
          <p:cNvPr id="5" name="Dikdörtgen 1"/>
          <p:cNvSpPr/>
          <p:nvPr/>
        </p:nvSpPr>
        <p:spPr>
          <a:xfrm>
            <a:off x="1643042" y="1928802"/>
            <a:ext cx="3214710" cy="37739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9"/>
          <p:cNvSpPr/>
          <p:nvPr/>
        </p:nvSpPr>
        <p:spPr>
          <a:xfrm>
            <a:off x="5643570" y="2000240"/>
            <a:ext cx="2975445" cy="37147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8728" y="1214422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GECE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4" y="1285860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GÜNDÜZ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6" name="5 Resim" descr="GE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928802"/>
            <a:ext cx="3429024" cy="3143272"/>
          </a:xfrm>
          <a:prstGeom prst="rect">
            <a:avLst/>
          </a:prstGeom>
        </p:spPr>
      </p:pic>
      <p:pic>
        <p:nvPicPr>
          <p:cNvPr id="7" name="6 Resim" descr="GÜNDÜZ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000240"/>
            <a:ext cx="3000376" cy="314327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500166" y="1214422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TAZE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86380" y="1214422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BAYAT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5" name="Dikdörtgen 1"/>
          <p:cNvSpPr/>
          <p:nvPr/>
        </p:nvSpPr>
        <p:spPr>
          <a:xfrm>
            <a:off x="1714480" y="1928802"/>
            <a:ext cx="3286148" cy="35719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9"/>
          <p:cNvSpPr/>
          <p:nvPr/>
        </p:nvSpPr>
        <p:spPr>
          <a:xfrm>
            <a:off x="5429256" y="1928802"/>
            <a:ext cx="3214710" cy="36433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500166" y="1142984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DOLU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57818" y="1071546"/>
            <a:ext cx="3657600" cy="4663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b="1" dirty="0" smtClean="0">
                <a:latin typeface="Kayra Aydin" pitchFamily="34" charset="0"/>
              </a:rPr>
              <a:t>BOŞ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5" name="Dikdörtgen 1"/>
          <p:cNvSpPr/>
          <p:nvPr/>
        </p:nvSpPr>
        <p:spPr>
          <a:xfrm>
            <a:off x="1785918" y="2143116"/>
            <a:ext cx="2857520" cy="34290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9"/>
          <p:cNvSpPr/>
          <p:nvPr/>
        </p:nvSpPr>
        <p:spPr>
          <a:xfrm>
            <a:off x="5643570" y="2071678"/>
            <a:ext cx="3102108" cy="35719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57290" y="857232"/>
            <a:ext cx="3657600" cy="46634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Kayra Aydin" pitchFamily="34" charset="0"/>
              </a:rPr>
              <a:t>KALIN</a:t>
            </a:r>
            <a:endParaRPr lang="tr-TR" sz="4000" b="1" dirty="0">
              <a:latin typeface="Kayra Aydin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86380" y="785794"/>
            <a:ext cx="3657600" cy="466344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Kayra Aydin" pitchFamily="34" charset="0"/>
              </a:rPr>
              <a:t>İNCE </a:t>
            </a:r>
            <a:endParaRPr lang="tr-TR" sz="4000" b="1" dirty="0">
              <a:latin typeface="Kayra Aydin" pitchFamily="34" charset="0"/>
            </a:endParaRPr>
          </a:p>
        </p:txBody>
      </p:sp>
      <p:pic>
        <p:nvPicPr>
          <p:cNvPr id="7" name="6 Resim" descr="KİT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3357586" cy="3357586"/>
          </a:xfrm>
          <a:prstGeom prst="rect">
            <a:avLst/>
          </a:prstGeom>
        </p:spPr>
      </p:pic>
      <p:pic>
        <p:nvPicPr>
          <p:cNvPr id="8" name="7 Resim" descr="elinize-aldiginizda-bitirmeden-birakamayacaginiz-ufuk-acici-25-ince-kitap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928802"/>
            <a:ext cx="2214578" cy="278608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88</Words>
  <Application>Microsoft Office PowerPoint</Application>
  <PresentationFormat>Ekran Gösterisi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Gündönümü</vt:lpstr>
      <vt:lpstr>1.SINIF ZIT ANLAMLI KELİMELER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1.SINIF ZIT ANLAMLI KELİMELER</dc:title>
  <dc:creator>Recep</dc:creator>
  <cp:lastModifiedBy>Recep</cp:lastModifiedBy>
  <cp:revision>4</cp:revision>
  <dcterms:created xsi:type="dcterms:W3CDTF">2021-01-01T12:51:07Z</dcterms:created>
  <dcterms:modified xsi:type="dcterms:W3CDTF">2021-01-02T20:45:41Z</dcterms:modified>
</cp:coreProperties>
</file>